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85" autoAdjust="0"/>
    <p:restoredTop sz="94660"/>
  </p:normalViewPr>
  <p:slideViewPr>
    <p:cSldViewPr snapToGrid="0">
      <p:cViewPr>
        <p:scale>
          <a:sx n="70" d="100"/>
          <a:sy n="70" d="100"/>
        </p:scale>
        <p:origin x="-88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253AE796-A27F-4FB4-831F-E1AEB0CBDC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="" xmlns:a16="http://schemas.microsoft.com/office/drawing/2014/main" id="{03B9C44C-1B66-47DD-8757-CA88DC4C5D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2590D20E-ED0A-458A-A241-2D18158D3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95FA-4F51-40E9-AB69-7FE4A268DC8F}" type="datetimeFigureOut">
              <a:rPr lang="zh-TW" altLang="en-US" smtClean="0"/>
              <a:t>2018/11/26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C35CD101-5A8A-4F36-BBDB-7CC286D09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3BB82377-9D3E-4DD0-88E4-B8712ECA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8D03F-95FF-4F10-AC51-375E6A6C42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8696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9496532C-B6BC-4234-A2A6-C5D280227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="" xmlns:a16="http://schemas.microsoft.com/office/drawing/2014/main" id="{60B07F0D-73AA-427C-B8B5-EC612AC7C4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B6B6AB0D-13CC-4714-8E32-F73E481E8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95FA-4F51-40E9-AB69-7FE4A268DC8F}" type="datetimeFigureOut">
              <a:rPr lang="zh-TW" altLang="en-US" smtClean="0"/>
              <a:t>2018/11/26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B10C221B-B6AD-4D4E-AAA3-A66CE9B3D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06A84383-32AF-4CC8-B972-E6839770A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8D03F-95FF-4F10-AC51-375E6A6C42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5170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="" xmlns:a16="http://schemas.microsoft.com/office/drawing/2014/main" id="{E4722173-5200-4AC2-A585-71988319DE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="" xmlns:a16="http://schemas.microsoft.com/office/drawing/2014/main" id="{94B8B73D-5FD2-4DBC-986A-883DC55A52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701CD6AB-15A1-41B2-AA4B-AB95A8AB4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95FA-4F51-40E9-AB69-7FE4A268DC8F}" type="datetimeFigureOut">
              <a:rPr lang="zh-TW" altLang="en-US" smtClean="0"/>
              <a:t>2018/11/26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D0C77F3C-9657-4408-A5D0-4A9CEBEF2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267FD631-DC2A-4963-B1B3-F947E1363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8D03F-95FF-4F10-AC51-375E6A6C42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3019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7798B2D8-7101-4F1F-8CD4-C4A6E8F55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624C8503-57CE-4158-BC52-C27E7BF8E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7B5412BA-A183-401C-A5C8-A52A4AAA6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95FA-4F51-40E9-AB69-7FE4A268DC8F}" type="datetimeFigureOut">
              <a:rPr lang="zh-TW" altLang="en-US" smtClean="0"/>
              <a:t>2018/11/26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7323A5E6-73A3-4C62-883C-BA590A2AE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F6297747-13F5-4D47-B7CB-143A1AA31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8D03F-95FF-4F10-AC51-375E6A6C42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5790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F673000B-0AD3-46A6-8940-AD42D0AC1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="" xmlns:a16="http://schemas.microsoft.com/office/drawing/2014/main" id="{5930BB18-6E03-4FD7-9A0C-E1CFE6AB6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E7705E40-E593-41DE-9AB5-025748213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95FA-4F51-40E9-AB69-7FE4A268DC8F}" type="datetimeFigureOut">
              <a:rPr lang="zh-TW" altLang="en-US" smtClean="0"/>
              <a:t>2018/11/26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FCF90D31-FBA3-42FD-B4E8-7A634A746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5F3CD3CB-353C-42B5-AA1C-870874755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8D03F-95FF-4F10-AC51-375E6A6C42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7720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873B1044-554B-4DC2-BD13-52C3A00E3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F505767F-314B-4226-89C0-EF8DB10E1F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="" xmlns:a16="http://schemas.microsoft.com/office/drawing/2014/main" id="{916B3D08-6B26-4F7F-9103-94CE071148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="" xmlns:a16="http://schemas.microsoft.com/office/drawing/2014/main" id="{61698CEF-35A7-42F2-81D2-3DCEE00D8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95FA-4F51-40E9-AB69-7FE4A268DC8F}" type="datetimeFigureOut">
              <a:rPr lang="zh-TW" altLang="en-US" smtClean="0"/>
              <a:t>2018/11/26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="" xmlns:a16="http://schemas.microsoft.com/office/drawing/2014/main" id="{9FEFC5F5-DBDA-4D87-8A5B-EC7DA03D0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="" xmlns:a16="http://schemas.microsoft.com/office/drawing/2014/main" id="{070FF598-BE0F-4FB1-8CD4-624FDA3F9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8D03F-95FF-4F10-AC51-375E6A6C42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6736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A8255896-4ADD-44C7-AEC0-D4E0118A1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="" xmlns:a16="http://schemas.microsoft.com/office/drawing/2014/main" id="{1BAE4972-FF7F-4E54-8335-25B9C30B9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="" xmlns:a16="http://schemas.microsoft.com/office/drawing/2014/main" id="{5640D5E0-CF8E-4394-8117-6A7AC60896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="" xmlns:a16="http://schemas.microsoft.com/office/drawing/2014/main" id="{0A6642B3-36E9-4235-963D-F4E05AB3DC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="" xmlns:a16="http://schemas.microsoft.com/office/drawing/2014/main" id="{53FF517B-B870-4642-A9C9-6416C9624F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="" xmlns:a16="http://schemas.microsoft.com/office/drawing/2014/main" id="{0BA24E2A-3161-4783-83B2-B1A9B2887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95FA-4F51-40E9-AB69-7FE4A268DC8F}" type="datetimeFigureOut">
              <a:rPr lang="zh-TW" altLang="en-US" smtClean="0"/>
              <a:t>2018/11/26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="" xmlns:a16="http://schemas.microsoft.com/office/drawing/2014/main" id="{77A73B7A-CDB3-45AB-AB58-DCF624406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="" xmlns:a16="http://schemas.microsoft.com/office/drawing/2014/main" id="{D7AB1D7B-075F-4429-B369-0ED42DE6B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8D03F-95FF-4F10-AC51-375E6A6C42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8793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020DE684-78C8-4B14-B1AD-56AA356FC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="" xmlns:a16="http://schemas.microsoft.com/office/drawing/2014/main" id="{7FB8A927-038D-462B-84CB-3F94FCF7F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95FA-4F51-40E9-AB69-7FE4A268DC8F}" type="datetimeFigureOut">
              <a:rPr lang="zh-TW" altLang="en-US" smtClean="0"/>
              <a:t>2018/11/26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="" xmlns:a16="http://schemas.microsoft.com/office/drawing/2014/main" id="{90F380E4-7DDA-42F6-B24A-E700FC78D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="" xmlns:a16="http://schemas.microsoft.com/office/drawing/2014/main" id="{3807C31A-E914-4F41-ABCF-19EB5AC5D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8D03F-95FF-4F10-AC51-375E6A6C42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0543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="" xmlns:a16="http://schemas.microsoft.com/office/drawing/2014/main" id="{3BFAEBF5-AD09-4008-B295-1C35A4C2A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95FA-4F51-40E9-AB69-7FE4A268DC8F}" type="datetimeFigureOut">
              <a:rPr lang="zh-TW" altLang="en-US" smtClean="0"/>
              <a:t>2018/11/26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="" xmlns:a16="http://schemas.microsoft.com/office/drawing/2014/main" id="{850D8383-9CC9-466B-A4FB-308A8904F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="" xmlns:a16="http://schemas.microsoft.com/office/drawing/2014/main" id="{7C651C53-71E1-44F3-A527-10E505979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8D03F-95FF-4F10-AC51-375E6A6C42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2280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882E5A74-0E36-4CF6-8C88-8E545DB4D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60D24A92-3675-4501-A2AC-08F2753EC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="" xmlns:a16="http://schemas.microsoft.com/office/drawing/2014/main" id="{8BBA5137-8F0A-40F5-896D-5D658CE9CB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="" xmlns:a16="http://schemas.microsoft.com/office/drawing/2014/main" id="{D23B16D4-3D76-4720-9F5F-5B32E5E2F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95FA-4F51-40E9-AB69-7FE4A268DC8F}" type="datetimeFigureOut">
              <a:rPr lang="zh-TW" altLang="en-US" smtClean="0"/>
              <a:t>2018/11/26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="" xmlns:a16="http://schemas.microsoft.com/office/drawing/2014/main" id="{D3872E39-EE51-4CDD-A54B-39D181297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="" xmlns:a16="http://schemas.microsoft.com/office/drawing/2014/main" id="{FAA36FB1-D834-4B93-A6D0-39A18C1C2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8D03F-95FF-4F10-AC51-375E6A6C42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3790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CB4E76A8-25DC-4183-9349-CB1E6E5E1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="" xmlns:a16="http://schemas.microsoft.com/office/drawing/2014/main" id="{06FD2FCD-26CC-4961-9659-C39A30EBC9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="" xmlns:a16="http://schemas.microsoft.com/office/drawing/2014/main" id="{A6EDACAC-A690-45C8-AC71-24AB204C82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="" xmlns:a16="http://schemas.microsoft.com/office/drawing/2014/main" id="{ED3EA0F8-CBFD-493A-9072-09C4ABF14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95FA-4F51-40E9-AB69-7FE4A268DC8F}" type="datetimeFigureOut">
              <a:rPr lang="zh-TW" altLang="en-US" smtClean="0"/>
              <a:t>2018/11/26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="" xmlns:a16="http://schemas.microsoft.com/office/drawing/2014/main" id="{4485F605-3C1A-4E98-BD9A-E2DB3160E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="" xmlns:a16="http://schemas.microsoft.com/office/drawing/2014/main" id="{8E94BD94-FD61-4E27-BB5B-8687B6BD1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8D03F-95FF-4F10-AC51-375E6A6C42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8204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="" xmlns:a16="http://schemas.microsoft.com/office/drawing/2014/main" id="{9AB35C14-B2A2-4498-A580-1E0A37566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="" xmlns:a16="http://schemas.microsoft.com/office/drawing/2014/main" id="{0EB10277-E73F-4042-8F8C-AA985F61B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9506468E-C1E4-4FA2-A827-C467C0BC34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895FA-4F51-40E9-AB69-7FE4A268DC8F}" type="datetimeFigureOut">
              <a:rPr lang="zh-TW" altLang="en-US" smtClean="0"/>
              <a:t>2018/11/26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2987BD4F-B94A-4A4A-BDA7-8122B1F153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BE9B3A0A-6CF9-42F9-8578-67A6AD561A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8D03F-95FF-4F10-AC51-375E6A6C42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7710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1D2D57B5-94BE-46E9-85A2-A76D8F59F41C}"/>
              </a:ext>
            </a:extLst>
          </p:cNvPr>
          <p:cNvSpPr/>
          <p:nvPr/>
        </p:nvSpPr>
        <p:spPr>
          <a:xfrm>
            <a:off x="2813691" y="499405"/>
            <a:ext cx="6795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101學年度畢業滿5年畢業生系所流向追蹤回收比率</a:t>
            </a:r>
            <a:r>
              <a:rPr lang="en-US" altLang="zh-TW" dirty="0" smtClean="0"/>
              <a:t>(</a:t>
            </a:r>
            <a:r>
              <a:rPr lang="zh-TW" altLang="en-US" dirty="0"/>
              <a:t>企業管理學</a:t>
            </a:r>
            <a:r>
              <a:rPr lang="zh-TW" altLang="en-US" dirty="0" smtClean="0"/>
              <a:t>系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graphicFrame>
        <p:nvGraphicFramePr>
          <p:cNvPr id="5" name="表格 4">
            <a:extLst>
              <a:ext uri="{FF2B5EF4-FFF2-40B4-BE49-F238E27FC236}">
                <a16:creationId xmlns="" xmlns:a16="http://schemas.microsoft.com/office/drawing/2014/main" id="{9C76915B-91A6-43EA-AA42-1F73CF1973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698702"/>
              </p:ext>
            </p:extLst>
          </p:nvPr>
        </p:nvGraphicFramePr>
        <p:xfrm>
          <a:off x="416672" y="2541951"/>
          <a:ext cx="11589488" cy="11051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10273">
                  <a:extLst>
                    <a:ext uri="{9D8B030D-6E8A-4147-A177-3AD203B41FA5}">
                      <a16:colId xmlns="" xmlns:a16="http://schemas.microsoft.com/office/drawing/2014/main" val="3073780484"/>
                    </a:ext>
                  </a:extLst>
                </a:gridCol>
                <a:gridCol w="1252300">
                  <a:extLst>
                    <a:ext uri="{9D8B030D-6E8A-4147-A177-3AD203B41FA5}">
                      <a16:colId xmlns="" xmlns:a16="http://schemas.microsoft.com/office/drawing/2014/main" val="2631818008"/>
                    </a:ext>
                  </a:extLst>
                </a:gridCol>
                <a:gridCol w="1252300">
                  <a:extLst>
                    <a:ext uri="{9D8B030D-6E8A-4147-A177-3AD203B41FA5}">
                      <a16:colId xmlns="" xmlns:a16="http://schemas.microsoft.com/office/drawing/2014/main" val="3155739832"/>
                    </a:ext>
                  </a:extLst>
                </a:gridCol>
                <a:gridCol w="1036387">
                  <a:extLst>
                    <a:ext uri="{9D8B030D-6E8A-4147-A177-3AD203B41FA5}">
                      <a16:colId xmlns="" xmlns:a16="http://schemas.microsoft.com/office/drawing/2014/main" val="3905802619"/>
                    </a:ext>
                  </a:extLst>
                </a:gridCol>
                <a:gridCol w="1477809">
                  <a:extLst>
                    <a:ext uri="{9D8B030D-6E8A-4147-A177-3AD203B41FA5}">
                      <a16:colId xmlns="" xmlns:a16="http://schemas.microsoft.com/office/drawing/2014/main" val="717750283"/>
                    </a:ext>
                  </a:extLst>
                </a:gridCol>
                <a:gridCol w="1252300">
                  <a:extLst>
                    <a:ext uri="{9D8B030D-6E8A-4147-A177-3AD203B41FA5}">
                      <a16:colId xmlns="" xmlns:a16="http://schemas.microsoft.com/office/drawing/2014/main" val="984430931"/>
                    </a:ext>
                  </a:extLst>
                </a:gridCol>
                <a:gridCol w="1708119">
                  <a:extLst>
                    <a:ext uri="{9D8B030D-6E8A-4147-A177-3AD203B41FA5}">
                      <a16:colId xmlns="" xmlns:a16="http://schemas.microsoft.com/office/drawing/2014/main" val="3151584409"/>
                    </a:ext>
                  </a:extLst>
                </a:gridCol>
              </a:tblGrid>
              <a:tr h="552597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</a:rPr>
                        <a:t>科系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</a:rPr>
                        <a:t>學生數總數 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</a:rPr>
                        <a:t>已追蹤筆數 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>
                          <a:effectLst/>
                        </a:rPr>
                        <a:t>拒答筆數 </a:t>
                      </a:r>
                      <a:endParaRPr lang="zh-TW" altLang="en-US" sz="18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>
                          <a:effectLst/>
                        </a:rPr>
                        <a:t>尚未追蹤筆數 </a:t>
                      </a:r>
                      <a:endParaRPr lang="zh-TW" altLang="en-US" sz="18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>
                          <a:effectLst/>
                        </a:rPr>
                        <a:t>已追蹤比率 </a:t>
                      </a:r>
                      <a:endParaRPr lang="zh-TW" altLang="en-US" sz="18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>
                          <a:effectLst/>
                        </a:rPr>
                        <a:t>含拒答追蹤比率 </a:t>
                      </a:r>
                      <a:endParaRPr lang="zh-TW" altLang="en-US" sz="18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422183995"/>
                  </a:ext>
                </a:extLst>
              </a:tr>
              <a:tr h="55259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</a:rPr>
                        <a:t>企業管理學系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9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4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>
                          <a:effectLst/>
                        </a:rPr>
                        <a:t>0</a:t>
                      </a:r>
                      <a:endParaRPr lang="en-US" altLang="zh-TW" sz="18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5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44.44%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44.44%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1062668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5277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9628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6288"/>
            <a:ext cx="12191999" cy="586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833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574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44" y="0"/>
            <a:ext cx="122260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334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661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78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78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62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041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75887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872"/>
            <a:ext cx="12191999" cy="609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996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288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720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5509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092"/>
            <a:ext cx="12191999" cy="620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736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307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488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3251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2513"/>
            <a:ext cx="12192000" cy="60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531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725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56915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2924"/>
            <a:ext cx="12191999" cy="631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738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53</Words>
  <Application>Microsoft Office PowerPoint</Application>
  <PresentationFormat>自訂</PresentationFormat>
  <Paragraphs>15</Paragraphs>
  <Slides>18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紹煜 周</dc:creator>
  <cp:lastModifiedBy>Career</cp:lastModifiedBy>
  <cp:revision>14</cp:revision>
  <dcterms:created xsi:type="dcterms:W3CDTF">2018-11-22T06:27:50Z</dcterms:created>
  <dcterms:modified xsi:type="dcterms:W3CDTF">2018-11-26T05:54:34Z</dcterms:modified>
</cp:coreProperties>
</file>