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8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81966"/>
              </p:ext>
            </p:extLst>
          </p:nvPr>
        </p:nvGraphicFramePr>
        <p:xfrm>
          <a:off x="107501" y="1702675"/>
          <a:ext cx="8784978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529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企業管理學系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142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107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35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75.35%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75.35%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28027" y="179348"/>
            <a:ext cx="7487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企業管理學</a:t>
            </a:r>
            <a:r>
              <a:rPr lang="zh-TW" altLang="en-US" dirty="0" smtClean="0"/>
              <a:t>系學士生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76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21" y="2295366"/>
            <a:ext cx="7220958" cy="226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368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7" y="2757393"/>
            <a:ext cx="7201906" cy="134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700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7" y="2300130"/>
            <a:ext cx="7201906" cy="225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51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4" y="2300130"/>
            <a:ext cx="7211432" cy="225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787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21" y="1585655"/>
            <a:ext cx="7220958" cy="368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681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21" y="2709762"/>
            <a:ext cx="7220958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758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57" y="2290603"/>
            <a:ext cx="7230485" cy="227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4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36" y="1423707"/>
            <a:ext cx="7173327" cy="401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20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94" y="2300130"/>
            <a:ext cx="8145012" cy="225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6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2388"/>
            <a:ext cx="7776863" cy="585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328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21" y="2700235"/>
            <a:ext cx="7220958" cy="145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014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57" y="1266523"/>
            <a:ext cx="7230485" cy="432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89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48680"/>
            <a:ext cx="7201906" cy="781159"/>
          </a:xfrm>
          <a:prstGeom prst="rect">
            <a:avLst/>
          </a:prstGeom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66" y="1329839"/>
            <a:ext cx="7211432" cy="37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48680"/>
            <a:ext cx="7201906" cy="781159"/>
          </a:xfrm>
          <a:prstGeom prst="rect">
            <a:avLst/>
          </a:prstGeom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29839"/>
            <a:ext cx="7201906" cy="324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1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57" y="2666893"/>
            <a:ext cx="7230485" cy="152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99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4" y="2309656"/>
            <a:ext cx="7211432" cy="223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30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56</Words>
  <Application>Microsoft Office PowerPoint</Application>
  <PresentationFormat>如螢幕大小 (4:3)</PresentationFormat>
  <Paragraphs>15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Career</cp:lastModifiedBy>
  <cp:revision>3</cp:revision>
  <dcterms:created xsi:type="dcterms:W3CDTF">2018-11-22T06:11:39Z</dcterms:created>
  <dcterms:modified xsi:type="dcterms:W3CDTF">2018-12-06T08:32:01Z</dcterms:modified>
</cp:coreProperties>
</file>