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42845AE-857D-4CD7-8DED-1C125DC59BD1}"/>
              </a:ext>
            </a:extLst>
          </p:cNvPr>
          <p:cNvSpPr/>
          <p:nvPr/>
        </p:nvSpPr>
        <p:spPr>
          <a:xfrm>
            <a:off x="2484196" y="1283013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企業管理學系學士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xmlns="" id="{8EFD25AE-84AF-414E-8AB2-C7CC7D5AE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56336"/>
              </p:ext>
            </p:extLst>
          </p:nvPr>
        </p:nvGraphicFramePr>
        <p:xfrm>
          <a:off x="636105" y="2454678"/>
          <a:ext cx="11131826" cy="159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307">
                  <a:extLst>
                    <a:ext uri="{9D8B030D-6E8A-4147-A177-3AD203B41FA5}">
                      <a16:colId xmlns:a16="http://schemas.microsoft.com/office/drawing/2014/main" xmlns="" val="3653488191"/>
                    </a:ext>
                  </a:extLst>
                </a:gridCol>
                <a:gridCol w="1203067">
                  <a:extLst>
                    <a:ext uri="{9D8B030D-6E8A-4147-A177-3AD203B41FA5}">
                      <a16:colId xmlns:a16="http://schemas.microsoft.com/office/drawing/2014/main" xmlns="" val="899459117"/>
                    </a:ext>
                  </a:extLst>
                </a:gridCol>
                <a:gridCol w="1203067">
                  <a:extLst>
                    <a:ext uri="{9D8B030D-6E8A-4147-A177-3AD203B41FA5}">
                      <a16:colId xmlns:a16="http://schemas.microsoft.com/office/drawing/2014/main" xmlns="" val="2443179016"/>
                    </a:ext>
                  </a:extLst>
                </a:gridCol>
                <a:gridCol w="995641">
                  <a:extLst>
                    <a:ext uri="{9D8B030D-6E8A-4147-A177-3AD203B41FA5}">
                      <a16:colId xmlns:a16="http://schemas.microsoft.com/office/drawing/2014/main" xmlns="" val="2986314303"/>
                    </a:ext>
                  </a:extLst>
                </a:gridCol>
                <a:gridCol w="1419711">
                  <a:extLst>
                    <a:ext uri="{9D8B030D-6E8A-4147-A177-3AD203B41FA5}">
                      <a16:colId xmlns:a16="http://schemas.microsoft.com/office/drawing/2014/main" xmlns="" val="2703388523"/>
                    </a:ext>
                  </a:extLst>
                </a:gridCol>
                <a:gridCol w="1203067">
                  <a:extLst>
                    <a:ext uri="{9D8B030D-6E8A-4147-A177-3AD203B41FA5}">
                      <a16:colId xmlns:a16="http://schemas.microsoft.com/office/drawing/2014/main" xmlns="" val="617076096"/>
                    </a:ext>
                  </a:extLst>
                </a:gridCol>
                <a:gridCol w="1640966">
                  <a:extLst>
                    <a:ext uri="{9D8B030D-6E8A-4147-A177-3AD203B41FA5}">
                      <a16:colId xmlns:a16="http://schemas.microsoft.com/office/drawing/2014/main" xmlns="" val="1997267320"/>
                    </a:ext>
                  </a:extLst>
                </a:gridCol>
              </a:tblGrid>
              <a:tr h="105417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33290962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企業管理學系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130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98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32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75.38%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75.38%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6745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1" y="1745673"/>
            <a:ext cx="10468186" cy="333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8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71" y="1698172"/>
            <a:ext cx="10888757" cy="3538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8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13" y="2327563"/>
            <a:ext cx="11371295" cy="22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81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54" y="1626918"/>
            <a:ext cx="11339571" cy="358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81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8" y="1638795"/>
            <a:ext cx="11000909" cy="3645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81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25" y="771897"/>
            <a:ext cx="10982299" cy="565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8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69" y="2291938"/>
            <a:ext cx="11552262" cy="238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81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001" y="617517"/>
            <a:ext cx="10328234" cy="599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8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78" y="1816924"/>
            <a:ext cx="10689412" cy="30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8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28" y="736270"/>
            <a:ext cx="10279529" cy="561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0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20" y="1377538"/>
            <a:ext cx="3227677" cy="55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56" y="2196935"/>
            <a:ext cx="11389643" cy="251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0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7" y="1294410"/>
            <a:ext cx="10255485" cy="421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0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66" y="605641"/>
            <a:ext cx="10069714" cy="5747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06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65" y="371722"/>
            <a:ext cx="9318791" cy="52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64" y="1175657"/>
            <a:ext cx="9312892" cy="548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066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24" y="850894"/>
            <a:ext cx="9580048" cy="53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24" y="1793174"/>
            <a:ext cx="11023339" cy="427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06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16" y="2137558"/>
            <a:ext cx="11536704" cy="264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97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自訂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31</cp:revision>
  <dcterms:created xsi:type="dcterms:W3CDTF">2018-11-22T06:34:12Z</dcterms:created>
  <dcterms:modified xsi:type="dcterms:W3CDTF">2018-12-04T05:32:08Z</dcterms:modified>
</cp:coreProperties>
</file>