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61276"/>
              </p:ext>
            </p:extLst>
          </p:nvPr>
        </p:nvGraphicFramePr>
        <p:xfrm>
          <a:off x="107501" y="1918699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會計資訊學系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139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75.54%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75.54%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會計資訊學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10"/>
          <a:stretch/>
        </p:blipFill>
        <p:spPr bwMode="auto">
          <a:xfrm>
            <a:off x="0" y="1916833"/>
            <a:ext cx="91440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31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02"/>
          <a:stretch/>
        </p:blipFill>
        <p:spPr bwMode="auto">
          <a:xfrm>
            <a:off x="0" y="620688"/>
            <a:ext cx="9144000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62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45"/>
          <a:stretch/>
        </p:blipFill>
        <p:spPr bwMode="auto">
          <a:xfrm>
            <a:off x="0" y="1124744"/>
            <a:ext cx="91440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47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44"/>
          <a:stretch/>
        </p:blipFill>
        <p:spPr bwMode="auto">
          <a:xfrm>
            <a:off x="0" y="764704"/>
            <a:ext cx="91440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55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77"/>
          <a:stretch/>
        </p:blipFill>
        <p:spPr bwMode="auto">
          <a:xfrm>
            <a:off x="0" y="1772816"/>
            <a:ext cx="91440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44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399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30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6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46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80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48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01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四、 您現在工作平均每月收入為何？</a:t>
            </a:r>
            <a:r>
              <a:rPr lang="en-US" altLang="zh-TW" sz="2400" dirty="0"/>
              <a:t>(</a:t>
            </a:r>
            <a:r>
              <a:rPr lang="zh-TW" altLang="en-US" sz="2400" dirty="0"/>
              <a:t>請回答課稅前固定（經常）性收入，係指固定津貼、交通費、膳食費、水電費、按月發放之工作（生產、績效、業績）獎金及全勤獎金等</a:t>
            </a:r>
            <a:r>
              <a:rPr lang="en-US" altLang="zh-TW" sz="2400" dirty="0" smtClean="0"/>
              <a:t>)(</a:t>
            </a:r>
            <a:r>
              <a:rPr lang="zh-TW" altLang="en-US" sz="2400" dirty="0" smtClean="0"/>
              <a:t>續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06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11"/>
          <a:stretch/>
        </p:blipFill>
        <p:spPr bwMode="auto">
          <a:xfrm>
            <a:off x="0" y="1124744"/>
            <a:ext cx="914399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41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75"/>
          <a:stretch/>
        </p:blipFill>
        <p:spPr bwMode="auto">
          <a:xfrm>
            <a:off x="0" y="836712"/>
            <a:ext cx="914399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40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56"/>
          <a:stretch/>
        </p:blipFill>
        <p:spPr bwMode="auto">
          <a:xfrm>
            <a:off x="0" y="692697"/>
            <a:ext cx="91440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03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Office PowerPoint</Application>
  <PresentationFormat>如螢幕大小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四、 您現在工作平均每月收入為何？(請回答課稅前固定（經常）性收入，係指固定津貼、交通費、膳食費、水電費、按月發放之工作（生產、績效、業績）獎金及全勤獎金等)(續)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3</cp:revision>
  <dcterms:created xsi:type="dcterms:W3CDTF">2018-11-22T06:11:39Z</dcterms:created>
  <dcterms:modified xsi:type="dcterms:W3CDTF">2018-12-07T03:25:37Z</dcterms:modified>
</cp:coreProperties>
</file>