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0" r:id="rId5"/>
    <p:sldId id="266" r:id="rId6"/>
    <p:sldId id="261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624E65-B31C-4D69-A005-51D21BBDBC75}" type="doc">
      <dgm:prSet loTypeId="urn:microsoft.com/office/officeart/2005/8/layout/bProcess3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8579CFAE-3F73-4082-9E88-ED10EED0DEA4}">
      <dgm:prSet phldrT="[文字]"/>
      <dgm:spPr/>
      <dgm:t>
        <a:bodyPr/>
        <a:lstStyle/>
        <a:p>
          <a:r>
            <a:rPr lang="zh-TW" altLang="en-US" dirty="0" smtClean="0"/>
            <a:t>向圖書館申請一組</a:t>
          </a:r>
          <a:endParaRPr lang="en-US" altLang="zh-TW" dirty="0" smtClean="0"/>
        </a:p>
        <a:p>
          <a:r>
            <a:rPr lang="zh-TW" altLang="en-US" dirty="0" smtClean="0"/>
            <a:t>系上帳密</a:t>
          </a:r>
          <a:endParaRPr lang="en-US" altLang="zh-TW" dirty="0" smtClean="0"/>
        </a:p>
        <a:p>
          <a:r>
            <a:rPr lang="en-US" altLang="zh-TW" dirty="0" smtClean="0"/>
            <a:t>(</a:t>
          </a:r>
          <a:r>
            <a:rPr lang="zh-TW" altLang="en-US" dirty="0" smtClean="0"/>
            <a:t>第</a:t>
          </a:r>
          <a:r>
            <a:rPr lang="en-US" altLang="zh-TW" dirty="0" smtClean="0"/>
            <a:t>1</a:t>
          </a:r>
          <a:r>
            <a:rPr lang="zh-TW" altLang="en-US" dirty="0" smtClean="0"/>
            <a:t>次使用需申請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CB553B5F-31D0-4D0C-9465-E5E21F3888CD}" type="parTrans" cxnId="{F28B71FC-CE06-4BFD-A519-D071191C4327}">
      <dgm:prSet/>
      <dgm:spPr/>
      <dgm:t>
        <a:bodyPr/>
        <a:lstStyle/>
        <a:p>
          <a:endParaRPr lang="zh-TW" altLang="en-US"/>
        </a:p>
      </dgm:t>
    </dgm:pt>
    <dgm:pt modelId="{3E7849C7-A06A-49E6-B0AA-DECE806E314F}" type="sibTrans" cxnId="{F28B71FC-CE06-4BFD-A519-D071191C4327}">
      <dgm:prSet/>
      <dgm:spPr/>
      <dgm:t>
        <a:bodyPr/>
        <a:lstStyle/>
        <a:p>
          <a:endParaRPr lang="zh-TW" altLang="en-US"/>
        </a:p>
      </dgm:t>
    </dgm:pt>
    <dgm:pt modelId="{A0C2322D-C0E3-4B68-A200-A744C3FE6FA7}">
      <dgm:prSet phldrT="[文字]"/>
      <dgm:spPr/>
      <dgm:t>
        <a:bodyPr/>
        <a:lstStyle/>
        <a:p>
          <a:r>
            <a:rPr lang="zh-TW" altLang="en-US" dirty="0" smtClean="0"/>
            <a:t>建立研究生資料</a:t>
          </a:r>
          <a:endParaRPr lang="zh-TW" altLang="en-US" dirty="0"/>
        </a:p>
      </dgm:t>
    </dgm:pt>
    <dgm:pt modelId="{73A7FEF6-A1C4-4A6F-A804-EBA182F7A0FB}" type="parTrans" cxnId="{8441EBF8-E5A8-40E4-8DBC-993843AC3D0D}">
      <dgm:prSet/>
      <dgm:spPr/>
      <dgm:t>
        <a:bodyPr/>
        <a:lstStyle/>
        <a:p>
          <a:endParaRPr lang="zh-TW" altLang="en-US"/>
        </a:p>
      </dgm:t>
    </dgm:pt>
    <dgm:pt modelId="{F599837D-654E-4D4D-8F28-D5D54D1A118E}" type="sibTrans" cxnId="{8441EBF8-E5A8-40E4-8DBC-993843AC3D0D}">
      <dgm:prSet/>
      <dgm:spPr/>
      <dgm:t>
        <a:bodyPr/>
        <a:lstStyle/>
        <a:p>
          <a:endParaRPr lang="zh-TW" altLang="en-US"/>
        </a:p>
      </dgm:t>
    </dgm:pt>
    <dgm:pt modelId="{C0B064EC-9A49-431C-A782-263D4257C42E}">
      <dgm:prSet phldrT="[文字]"/>
      <dgm:spPr/>
      <dgm:t>
        <a:bodyPr/>
        <a:lstStyle/>
        <a:p>
          <a:r>
            <a:rPr lang="zh-TW" altLang="en-US" dirty="0" smtClean="0"/>
            <a:t>審核論文</a:t>
          </a:r>
          <a:endParaRPr lang="zh-TW" altLang="en-US" dirty="0"/>
        </a:p>
      </dgm:t>
    </dgm:pt>
    <dgm:pt modelId="{4A524BD6-7445-4ACF-B0C2-35982AF60B7E}" type="parTrans" cxnId="{4B0B9BC2-FDE1-4787-802B-3C22CD192806}">
      <dgm:prSet/>
      <dgm:spPr/>
      <dgm:t>
        <a:bodyPr/>
        <a:lstStyle/>
        <a:p>
          <a:endParaRPr lang="zh-TW" altLang="en-US"/>
        </a:p>
      </dgm:t>
    </dgm:pt>
    <dgm:pt modelId="{B2D7B0BF-B9A9-491E-9F22-16C4F8D72AC1}" type="sibTrans" cxnId="{4B0B9BC2-FDE1-4787-802B-3C22CD192806}">
      <dgm:prSet/>
      <dgm:spPr/>
      <dgm:t>
        <a:bodyPr/>
        <a:lstStyle/>
        <a:p>
          <a:endParaRPr lang="zh-TW" altLang="en-US"/>
        </a:p>
      </dgm:t>
    </dgm:pt>
    <dgm:pt modelId="{2A6345A6-6842-42FC-B9F0-065D9BBE476B}">
      <dgm:prSet phldrT="[文字]"/>
      <dgm:spPr/>
      <dgm:t>
        <a:bodyPr/>
        <a:lstStyle/>
        <a:p>
          <a:r>
            <a:rPr lang="zh-TW" altLang="en-US" dirty="0" smtClean="0"/>
            <a:t>結束</a:t>
          </a:r>
          <a:endParaRPr lang="zh-TW" altLang="en-US" dirty="0"/>
        </a:p>
      </dgm:t>
    </dgm:pt>
    <dgm:pt modelId="{88EB2ECE-4FE9-45B5-A82E-82D8FFCE666E}" type="parTrans" cxnId="{F9A160CB-77B4-47F1-8829-5545FE221267}">
      <dgm:prSet/>
      <dgm:spPr/>
      <dgm:t>
        <a:bodyPr/>
        <a:lstStyle/>
        <a:p>
          <a:endParaRPr lang="zh-TW" altLang="en-US"/>
        </a:p>
      </dgm:t>
    </dgm:pt>
    <dgm:pt modelId="{8AC57AD5-A773-4948-A7EE-45E84C173531}" type="sibTrans" cxnId="{F9A160CB-77B4-47F1-8829-5545FE221267}">
      <dgm:prSet/>
      <dgm:spPr/>
      <dgm:t>
        <a:bodyPr/>
        <a:lstStyle/>
        <a:p>
          <a:endParaRPr lang="zh-TW" altLang="en-US"/>
        </a:p>
      </dgm:t>
    </dgm:pt>
    <dgm:pt modelId="{D3AEADBD-E7D8-4C0C-9B89-EC010EF066C6}" type="pres">
      <dgm:prSet presAssocID="{01624E65-B31C-4D69-A005-51D21BBDBC75}" presName="Name0" presStyleCnt="0">
        <dgm:presLayoutVars>
          <dgm:dir/>
          <dgm:resizeHandles val="exact"/>
        </dgm:presLayoutVars>
      </dgm:prSet>
      <dgm:spPr/>
    </dgm:pt>
    <dgm:pt modelId="{81B5ACFE-73D7-427F-8D86-1939A6572F7C}" type="pres">
      <dgm:prSet presAssocID="{8579CFAE-3F73-4082-9E88-ED10EED0DEA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59380AC-E82E-4B3C-B39E-F3F1F010AFF6}" type="pres">
      <dgm:prSet presAssocID="{3E7849C7-A06A-49E6-B0AA-DECE806E314F}" presName="sibTrans" presStyleLbl="sibTrans1D1" presStyleIdx="0" presStyleCnt="3"/>
      <dgm:spPr/>
    </dgm:pt>
    <dgm:pt modelId="{691C02B1-C1C9-482F-B508-C62FFF7B27CF}" type="pres">
      <dgm:prSet presAssocID="{3E7849C7-A06A-49E6-B0AA-DECE806E314F}" presName="connectorText" presStyleLbl="sibTrans1D1" presStyleIdx="0" presStyleCnt="3"/>
      <dgm:spPr/>
    </dgm:pt>
    <dgm:pt modelId="{AFDEEBA0-7659-4F79-A51E-57EE8681AF0A}" type="pres">
      <dgm:prSet presAssocID="{A0C2322D-C0E3-4B68-A200-A744C3FE6FA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716579-5101-4450-A752-CCE58FC08DE4}" type="pres">
      <dgm:prSet presAssocID="{F599837D-654E-4D4D-8F28-D5D54D1A118E}" presName="sibTrans" presStyleLbl="sibTrans1D1" presStyleIdx="1" presStyleCnt="3"/>
      <dgm:spPr/>
    </dgm:pt>
    <dgm:pt modelId="{2E493A62-7362-4461-858E-8A27848ACF3A}" type="pres">
      <dgm:prSet presAssocID="{F599837D-654E-4D4D-8F28-D5D54D1A118E}" presName="connectorText" presStyleLbl="sibTrans1D1" presStyleIdx="1" presStyleCnt="3"/>
      <dgm:spPr/>
    </dgm:pt>
    <dgm:pt modelId="{7D0484F2-A125-4484-BFC9-DE075A880347}" type="pres">
      <dgm:prSet presAssocID="{C0B064EC-9A49-431C-A782-263D4257C42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EFFD1C-F3D8-43BF-AC0D-4C6EC8BC99D1}" type="pres">
      <dgm:prSet presAssocID="{B2D7B0BF-B9A9-491E-9F22-16C4F8D72AC1}" presName="sibTrans" presStyleLbl="sibTrans1D1" presStyleIdx="2" presStyleCnt="3"/>
      <dgm:spPr/>
    </dgm:pt>
    <dgm:pt modelId="{485BE8A0-1DC9-4B19-BB1D-E4302C5D6788}" type="pres">
      <dgm:prSet presAssocID="{B2D7B0BF-B9A9-491E-9F22-16C4F8D72AC1}" presName="connectorText" presStyleLbl="sibTrans1D1" presStyleIdx="2" presStyleCnt="3"/>
      <dgm:spPr/>
    </dgm:pt>
    <dgm:pt modelId="{B3B6DB2E-F06B-46A8-9FC3-A426BAC05598}" type="pres">
      <dgm:prSet presAssocID="{2A6345A6-6842-42FC-B9F0-065D9BBE476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56C9B29-213D-4DC2-B159-BF094A397CD7}" type="presOf" srcId="{C0B064EC-9A49-431C-A782-263D4257C42E}" destId="{7D0484F2-A125-4484-BFC9-DE075A880347}" srcOrd="0" destOrd="0" presId="urn:microsoft.com/office/officeart/2005/8/layout/bProcess3"/>
    <dgm:cxn modelId="{A0DD6B13-AECC-41B5-A546-6B1B827D52F0}" type="presOf" srcId="{B2D7B0BF-B9A9-491E-9F22-16C4F8D72AC1}" destId="{485BE8A0-1DC9-4B19-BB1D-E4302C5D6788}" srcOrd="1" destOrd="0" presId="urn:microsoft.com/office/officeart/2005/8/layout/bProcess3"/>
    <dgm:cxn modelId="{8441EBF8-E5A8-40E4-8DBC-993843AC3D0D}" srcId="{01624E65-B31C-4D69-A005-51D21BBDBC75}" destId="{A0C2322D-C0E3-4B68-A200-A744C3FE6FA7}" srcOrd="1" destOrd="0" parTransId="{73A7FEF6-A1C4-4A6F-A804-EBA182F7A0FB}" sibTransId="{F599837D-654E-4D4D-8F28-D5D54D1A118E}"/>
    <dgm:cxn modelId="{87186B34-EBD9-4528-B1D9-B7543C837AFD}" type="presOf" srcId="{B2D7B0BF-B9A9-491E-9F22-16C4F8D72AC1}" destId="{77EFFD1C-F3D8-43BF-AC0D-4C6EC8BC99D1}" srcOrd="0" destOrd="0" presId="urn:microsoft.com/office/officeart/2005/8/layout/bProcess3"/>
    <dgm:cxn modelId="{4B0B9BC2-FDE1-4787-802B-3C22CD192806}" srcId="{01624E65-B31C-4D69-A005-51D21BBDBC75}" destId="{C0B064EC-9A49-431C-A782-263D4257C42E}" srcOrd="2" destOrd="0" parTransId="{4A524BD6-7445-4ACF-B0C2-35982AF60B7E}" sibTransId="{B2D7B0BF-B9A9-491E-9F22-16C4F8D72AC1}"/>
    <dgm:cxn modelId="{7FC26068-E998-46A9-B7D7-F24409D3B472}" type="presOf" srcId="{F599837D-654E-4D4D-8F28-D5D54D1A118E}" destId="{2E716579-5101-4450-A752-CCE58FC08DE4}" srcOrd="0" destOrd="0" presId="urn:microsoft.com/office/officeart/2005/8/layout/bProcess3"/>
    <dgm:cxn modelId="{A4C3C887-D945-4283-9A1D-9C8AE7AAD4CE}" type="presOf" srcId="{3E7849C7-A06A-49E6-B0AA-DECE806E314F}" destId="{E59380AC-E82E-4B3C-B39E-F3F1F010AFF6}" srcOrd="0" destOrd="0" presId="urn:microsoft.com/office/officeart/2005/8/layout/bProcess3"/>
    <dgm:cxn modelId="{6014BB08-0DC0-4F09-88D8-6FCCF8944C11}" type="presOf" srcId="{2A6345A6-6842-42FC-B9F0-065D9BBE476B}" destId="{B3B6DB2E-F06B-46A8-9FC3-A426BAC05598}" srcOrd="0" destOrd="0" presId="urn:microsoft.com/office/officeart/2005/8/layout/bProcess3"/>
    <dgm:cxn modelId="{F28B71FC-CE06-4BFD-A519-D071191C4327}" srcId="{01624E65-B31C-4D69-A005-51D21BBDBC75}" destId="{8579CFAE-3F73-4082-9E88-ED10EED0DEA4}" srcOrd="0" destOrd="0" parTransId="{CB553B5F-31D0-4D0C-9465-E5E21F3888CD}" sibTransId="{3E7849C7-A06A-49E6-B0AA-DECE806E314F}"/>
    <dgm:cxn modelId="{1751EBB7-85BB-4E0F-A0EE-1B774F5950E0}" type="presOf" srcId="{3E7849C7-A06A-49E6-B0AA-DECE806E314F}" destId="{691C02B1-C1C9-482F-B508-C62FFF7B27CF}" srcOrd="1" destOrd="0" presId="urn:microsoft.com/office/officeart/2005/8/layout/bProcess3"/>
    <dgm:cxn modelId="{97603B6E-4C80-49D4-8D0E-4B343271A1FF}" type="presOf" srcId="{01624E65-B31C-4D69-A005-51D21BBDBC75}" destId="{D3AEADBD-E7D8-4C0C-9B89-EC010EF066C6}" srcOrd="0" destOrd="0" presId="urn:microsoft.com/office/officeart/2005/8/layout/bProcess3"/>
    <dgm:cxn modelId="{3C85E9BC-917E-41BB-BC05-809C69F9F765}" type="presOf" srcId="{8579CFAE-3F73-4082-9E88-ED10EED0DEA4}" destId="{81B5ACFE-73D7-427F-8D86-1939A6572F7C}" srcOrd="0" destOrd="0" presId="urn:microsoft.com/office/officeart/2005/8/layout/bProcess3"/>
    <dgm:cxn modelId="{F9A160CB-77B4-47F1-8829-5545FE221267}" srcId="{01624E65-B31C-4D69-A005-51D21BBDBC75}" destId="{2A6345A6-6842-42FC-B9F0-065D9BBE476B}" srcOrd="3" destOrd="0" parTransId="{88EB2ECE-4FE9-45B5-A82E-82D8FFCE666E}" sibTransId="{8AC57AD5-A773-4948-A7EE-45E84C173531}"/>
    <dgm:cxn modelId="{87D868A4-1FD9-41F1-A7F8-0A609D2693E7}" type="presOf" srcId="{A0C2322D-C0E3-4B68-A200-A744C3FE6FA7}" destId="{AFDEEBA0-7659-4F79-A51E-57EE8681AF0A}" srcOrd="0" destOrd="0" presId="urn:microsoft.com/office/officeart/2005/8/layout/bProcess3"/>
    <dgm:cxn modelId="{411199C5-1F0A-40F4-BF41-4B629D2D278E}" type="presOf" srcId="{F599837D-654E-4D4D-8F28-D5D54D1A118E}" destId="{2E493A62-7362-4461-858E-8A27848ACF3A}" srcOrd="1" destOrd="0" presId="urn:microsoft.com/office/officeart/2005/8/layout/bProcess3"/>
    <dgm:cxn modelId="{8F890F5C-F2C7-4B75-950A-1A8E87FB744F}" type="presParOf" srcId="{D3AEADBD-E7D8-4C0C-9B89-EC010EF066C6}" destId="{81B5ACFE-73D7-427F-8D86-1939A6572F7C}" srcOrd="0" destOrd="0" presId="urn:microsoft.com/office/officeart/2005/8/layout/bProcess3"/>
    <dgm:cxn modelId="{58FCF3BD-015B-42E3-A5FF-CEC106BA3BE5}" type="presParOf" srcId="{D3AEADBD-E7D8-4C0C-9B89-EC010EF066C6}" destId="{E59380AC-E82E-4B3C-B39E-F3F1F010AFF6}" srcOrd="1" destOrd="0" presId="urn:microsoft.com/office/officeart/2005/8/layout/bProcess3"/>
    <dgm:cxn modelId="{4A630E8A-697C-4490-BDD2-5333ECAEE869}" type="presParOf" srcId="{E59380AC-E82E-4B3C-B39E-F3F1F010AFF6}" destId="{691C02B1-C1C9-482F-B508-C62FFF7B27CF}" srcOrd="0" destOrd="0" presId="urn:microsoft.com/office/officeart/2005/8/layout/bProcess3"/>
    <dgm:cxn modelId="{F566365A-85A6-45F5-80A1-5634E49EC3C9}" type="presParOf" srcId="{D3AEADBD-E7D8-4C0C-9B89-EC010EF066C6}" destId="{AFDEEBA0-7659-4F79-A51E-57EE8681AF0A}" srcOrd="2" destOrd="0" presId="urn:microsoft.com/office/officeart/2005/8/layout/bProcess3"/>
    <dgm:cxn modelId="{EFA01602-4F11-4217-8B00-0241F13BC11F}" type="presParOf" srcId="{D3AEADBD-E7D8-4C0C-9B89-EC010EF066C6}" destId="{2E716579-5101-4450-A752-CCE58FC08DE4}" srcOrd="3" destOrd="0" presId="urn:microsoft.com/office/officeart/2005/8/layout/bProcess3"/>
    <dgm:cxn modelId="{4FC70792-5892-4D9B-AAB3-363C44D8A255}" type="presParOf" srcId="{2E716579-5101-4450-A752-CCE58FC08DE4}" destId="{2E493A62-7362-4461-858E-8A27848ACF3A}" srcOrd="0" destOrd="0" presId="urn:microsoft.com/office/officeart/2005/8/layout/bProcess3"/>
    <dgm:cxn modelId="{BD7146F1-B493-4ABC-AB60-64F4F7D98C69}" type="presParOf" srcId="{D3AEADBD-E7D8-4C0C-9B89-EC010EF066C6}" destId="{7D0484F2-A125-4484-BFC9-DE075A880347}" srcOrd="4" destOrd="0" presId="urn:microsoft.com/office/officeart/2005/8/layout/bProcess3"/>
    <dgm:cxn modelId="{2BF83C75-E1EE-4C70-B9E6-8BD5E0D2E8DA}" type="presParOf" srcId="{D3AEADBD-E7D8-4C0C-9B89-EC010EF066C6}" destId="{77EFFD1C-F3D8-43BF-AC0D-4C6EC8BC99D1}" srcOrd="5" destOrd="0" presId="urn:microsoft.com/office/officeart/2005/8/layout/bProcess3"/>
    <dgm:cxn modelId="{9FBA12C6-7CC8-4A2C-A3B1-A38830AB6841}" type="presParOf" srcId="{77EFFD1C-F3D8-43BF-AC0D-4C6EC8BC99D1}" destId="{485BE8A0-1DC9-4B19-BB1D-E4302C5D6788}" srcOrd="0" destOrd="0" presId="urn:microsoft.com/office/officeart/2005/8/layout/bProcess3"/>
    <dgm:cxn modelId="{972F7F64-E48E-47F6-BF02-F3F12201C60D}" type="presParOf" srcId="{D3AEADBD-E7D8-4C0C-9B89-EC010EF066C6}" destId="{B3B6DB2E-F06B-46A8-9FC3-A426BAC05598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963CA9-9DC1-4C7B-B3B3-8DDED9F25F84}" type="doc">
      <dgm:prSet loTypeId="urn:microsoft.com/office/officeart/2005/8/layout/bProcess3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EA54914E-ECEC-406E-992E-DE4A16F28F99}">
      <dgm:prSet phldrT="[文字]"/>
      <dgm:spPr/>
      <dgm:t>
        <a:bodyPr/>
        <a:lstStyle/>
        <a:p>
          <a:r>
            <a:rPr lang="zh-TW" altLang="en-US" dirty="0" smtClean="0"/>
            <a:t>取得帳密後上傳論文</a:t>
          </a:r>
          <a:endParaRPr lang="zh-TW" altLang="en-US" dirty="0"/>
        </a:p>
      </dgm:t>
    </dgm:pt>
    <dgm:pt modelId="{BED40890-E797-4625-9053-512EED667C31}" type="parTrans" cxnId="{4A6B0F86-2C90-4736-93FD-0FD95572A68D}">
      <dgm:prSet/>
      <dgm:spPr/>
      <dgm:t>
        <a:bodyPr/>
        <a:lstStyle/>
        <a:p>
          <a:endParaRPr lang="zh-TW" altLang="en-US"/>
        </a:p>
      </dgm:t>
    </dgm:pt>
    <dgm:pt modelId="{28595C52-EDD3-4F4D-B2A5-C786841587C7}" type="sibTrans" cxnId="{4A6B0F86-2C90-4736-93FD-0FD95572A68D}">
      <dgm:prSet/>
      <dgm:spPr/>
      <dgm:t>
        <a:bodyPr/>
        <a:lstStyle/>
        <a:p>
          <a:endParaRPr lang="zh-TW" altLang="en-US"/>
        </a:p>
      </dgm:t>
    </dgm:pt>
    <dgm:pt modelId="{2299C829-6886-4DF8-8733-BD6FB1A4465F}">
      <dgm:prSet phldrT="[文字]"/>
      <dgm:spPr/>
      <dgm:t>
        <a:bodyPr/>
        <a:lstStyle/>
        <a:p>
          <a:r>
            <a:rPr lang="zh-TW" altLang="en-US" dirty="0" smtClean="0"/>
            <a:t>列印授權書</a:t>
          </a:r>
          <a:endParaRPr lang="zh-TW" altLang="en-US" dirty="0"/>
        </a:p>
      </dgm:t>
    </dgm:pt>
    <dgm:pt modelId="{D061CF0A-DE21-4367-A12E-46A43B83C880}" type="parTrans" cxnId="{D64A8A3A-ED46-489F-A3E3-9250E8DACE9E}">
      <dgm:prSet/>
      <dgm:spPr/>
      <dgm:t>
        <a:bodyPr/>
        <a:lstStyle/>
        <a:p>
          <a:endParaRPr lang="zh-TW" altLang="en-US"/>
        </a:p>
      </dgm:t>
    </dgm:pt>
    <dgm:pt modelId="{F1AD6DBD-7FEF-47F3-8178-397C88290942}" type="sibTrans" cxnId="{D64A8A3A-ED46-489F-A3E3-9250E8DACE9E}">
      <dgm:prSet/>
      <dgm:spPr/>
      <dgm:t>
        <a:bodyPr/>
        <a:lstStyle/>
        <a:p>
          <a:endParaRPr lang="zh-TW" altLang="en-US"/>
        </a:p>
      </dgm:t>
    </dgm:pt>
    <dgm:pt modelId="{4A745A60-0948-46C6-BCD6-AF373A18DB3D}">
      <dgm:prSet phldrT="[文字]"/>
      <dgm:spPr/>
      <dgm:t>
        <a:bodyPr/>
        <a:lstStyle/>
        <a:p>
          <a:r>
            <a:rPr lang="zh-TW" altLang="en-US" dirty="0" smtClean="0"/>
            <a:t>等待系所審核</a:t>
          </a:r>
          <a:endParaRPr lang="zh-TW" altLang="en-US" dirty="0"/>
        </a:p>
      </dgm:t>
    </dgm:pt>
    <dgm:pt modelId="{752338E1-EF6B-48F4-B1C5-547B03BB651B}" type="parTrans" cxnId="{5D3EAD45-1E6D-4B3D-B107-1A2DD81CF198}">
      <dgm:prSet/>
      <dgm:spPr/>
      <dgm:t>
        <a:bodyPr/>
        <a:lstStyle/>
        <a:p>
          <a:endParaRPr lang="zh-TW" altLang="en-US"/>
        </a:p>
      </dgm:t>
    </dgm:pt>
    <dgm:pt modelId="{9E4880D2-8D50-4EE7-9C8E-6A5DE6AA1B12}" type="sibTrans" cxnId="{5D3EAD45-1E6D-4B3D-B107-1A2DD81CF198}">
      <dgm:prSet/>
      <dgm:spPr/>
      <dgm:t>
        <a:bodyPr/>
        <a:lstStyle/>
        <a:p>
          <a:endParaRPr lang="zh-TW" altLang="en-US"/>
        </a:p>
      </dgm:t>
    </dgm:pt>
    <dgm:pt modelId="{5D9649B2-5AD2-4765-ADC8-3F66B9769673}">
      <dgm:prSet phldrT="[文字]"/>
      <dgm:spPr/>
      <dgm:t>
        <a:bodyPr/>
        <a:lstStyle/>
        <a:p>
          <a:r>
            <a:rPr lang="zh-TW" altLang="en-US" dirty="0" smtClean="0"/>
            <a:t>送印論文</a:t>
          </a:r>
          <a:endParaRPr lang="zh-TW" altLang="en-US" dirty="0"/>
        </a:p>
      </dgm:t>
    </dgm:pt>
    <dgm:pt modelId="{0686091A-7E30-44A2-B8FF-43BFF3066DF1}" type="parTrans" cxnId="{45B0FE18-537C-4895-B346-CFE4694494EA}">
      <dgm:prSet/>
      <dgm:spPr/>
      <dgm:t>
        <a:bodyPr/>
        <a:lstStyle/>
        <a:p>
          <a:endParaRPr lang="zh-TW" altLang="en-US"/>
        </a:p>
      </dgm:t>
    </dgm:pt>
    <dgm:pt modelId="{DA7E7EE4-F42A-4DBE-851C-B16CCBC39810}" type="sibTrans" cxnId="{45B0FE18-537C-4895-B346-CFE4694494EA}">
      <dgm:prSet/>
      <dgm:spPr/>
      <dgm:t>
        <a:bodyPr/>
        <a:lstStyle/>
        <a:p>
          <a:endParaRPr lang="zh-TW" altLang="en-US"/>
        </a:p>
      </dgm:t>
    </dgm:pt>
    <dgm:pt modelId="{7CCF13EA-89A1-4159-915C-EC4D2E2C2505}">
      <dgm:prSet phldrT="[文字]"/>
      <dgm:spPr/>
      <dgm:t>
        <a:bodyPr/>
        <a:lstStyle/>
        <a:p>
          <a:r>
            <a:rPr lang="zh-TW" altLang="en-US" dirty="0" smtClean="0"/>
            <a:t>到圖書館繳交</a:t>
          </a:r>
          <a:endParaRPr lang="en-US" altLang="zh-TW" dirty="0" smtClean="0"/>
        </a:p>
        <a:p>
          <a:r>
            <a:rPr lang="zh-TW" altLang="en-US" dirty="0" smtClean="0"/>
            <a:t>平裝本論文</a:t>
          </a:r>
          <a:endParaRPr lang="zh-TW" altLang="en-US" dirty="0"/>
        </a:p>
      </dgm:t>
    </dgm:pt>
    <dgm:pt modelId="{8F96812E-72F5-4D4E-91B6-DD802230C3D4}" type="parTrans" cxnId="{CD2029F5-985F-40E5-A272-66EE11C4D23F}">
      <dgm:prSet/>
      <dgm:spPr/>
      <dgm:t>
        <a:bodyPr/>
        <a:lstStyle/>
        <a:p>
          <a:endParaRPr lang="zh-TW" altLang="en-US"/>
        </a:p>
      </dgm:t>
    </dgm:pt>
    <dgm:pt modelId="{A47FF2D2-C774-4DA9-98A4-135F0651C5C4}" type="sibTrans" cxnId="{CD2029F5-985F-40E5-A272-66EE11C4D23F}">
      <dgm:prSet/>
      <dgm:spPr/>
      <dgm:t>
        <a:bodyPr/>
        <a:lstStyle/>
        <a:p>
          <a:endParaRPr lang="zh-TW" altLang="en-US"/>
        </a:p>
      </dgm:t>
    </dgm:pt>
    <dgm:pt modelId="{2B957DB3-1F74-4FBF-8C4A-F406024E979E}">
      <dgm:prSet phldrT="[文字]"/>
      <dgm:spPr/>
      <dgm:t>
        <a:bodyPr/>
        <a:lstStyle/>
        <a:p>
          <a:r>
            <a:rPr lang="zh-TW" altLang="en-US" dirty="0" smtClean="0"/>
            <a:t>結束</a:t>
          </a:r>
          <a:endParaRPr lang="zh-TW" altLang="en-US" dirty="0"/>
        </a:p>
      </dgm:t>
    </dgm:pt>
    <dgm:pt modelId="{242C1E06-9AAB-4CDE-B2A1-5186AC51CA3E}" type="parTrans" cxnId="{36864952-820A-4537-B75E-4AEDD73B5F98}">
      <dgm:prSet/>
      <dgm:spPr/>
      <dgm:t>
        <a:bodyPr/>
        <a:lstStyle/>
        <a:p>
          <a:endParaRPr lang="zh-TW" altLang="en-US"/>
        </a:p>
      </dgm:t>
    </dgm:pt>
    <dgm:pt modelId="{6EDE4150-78D0-4E21-93DF-67E70371A1CF}" type="sibTrans" cxnId="{36864952-820A-4537-B75E-4AEDD73B5F98}">
      <dgm:prSet/>
      <dgm:spPr/>
      <dgm:t>
        <a:bodyPr/>
        <a:lstStyle/>
        <a:p>
          <a:endParaRPr lang="zh-TW" altLang="en-US"/>
        </a:p>
      </dgm:t>
    </dgm:pt>
    <dgm:pt modelId="{60ECED2D-93D5-45BA-B33F-D91030719D9A}" type="pres">
      <dgm:prSet presAssocID="{5F963CA9-9DC1-4C7B-B3B3-8DDED9F25F84}" presName="Name0" presStyleCnt="0">
        <dgm:presLayoutVars>
          <dgm:dir/>
          <dgm:resizeHandles val="exact"/>
        </dgm:presLayoutVars>
      </dgm:prSet>
      <dgm:spPr/>
    </dgm:pt>
    <dgm:pt modelId="{8E93DCF2-D5E1-4579-94F6-45F3AC30F7A5}" type="pres">
      <dgm:prSet presAssocID="{EA54914E-ECEC-406E-992E-DE4A16F28F9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266C89-0A3E-4B62-A40A-D446988A0774}" type="pres">
      <dgm:prSet presAssocID="{28595C52-EDD3-4F4D-B2A5-C786841587C7}" presName="sibTrans" presStyleLbl="sibTrans1D1" presStyleIdx="0" presStyleCnt="5"/>
      <dgm:spPr/>
    </dgm:pt>
    <dgm:pt modelId="{4041DBE5-A621-44E3-B960-D59383F24D7D}" type="pres">
      <dgm:prSet presAssocID="{28595C52-EDD3-4F4D-B2A5-C786841587C7}" presName="connectorText" presStyleLbl="sibTrans1D1" presStyleIdx="0" presStyleCnt="5"/>
      <dgm:spPr/>
    </dgm:pt>
    <dgm:pt modelId="{3455F74E-3250-4567-820A-60DCACA57E9D}" type="pres">
      <dgm:prSet presAssocID="{2299C829-6886-4DF8-8733-BD6FB1A4465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B10CCA-C848-4F5D-BA41-07761EDA8220}" type="pres">
      <dgm:prSet presAssocID="{F1AD6DBD-7FEF-47F3-8178-397C88290942}" presName="sibTrans" presStyleLbl="sibTrans1D1" presStyleIdx="1" presStyleCnt="5"/>
      <dgm:spPr/>
    </dgm:pt>
    <dgm:pt modelId="{949CD247-5D51-4BE9-9D42-55F8CE514350}" type="pres">
      <dgm:prSet presAssocID="{F1AD6DBD-7FEF-47F3-8178-397C88290942}" presName="connectorText" presStyleLbl="sibTrans1D1" presStyleIdx="1" presStyleCnt="5"/>
      <dgm:spPr/>
    </dgm:pt>
    <dgm:pt modelId="{30673B63-C895-42D8-B967-F79B69438261}" type="pres">
      <dgm:prSet presAssocID="{4A745A60-0948-46C6-BCD6-AF373A18DB3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EADD99-25BC-4FF0-8BEA-C0E3A16D6C1B}" type="pres">
      <dgm:prSet presAssocID="{9E4880D2-8D50-4EE7-9C8E-6A5DE6AA1B12}" presName="sibTrans" presStyleLbl="sibTrans1D1" presStyleIdx="2" presStyleCnt="5"/>
      <dgm:spPr/>
    </dgm:pt>
    <dgm:pt modelId="{8AAC5C0D-A64D-4CEB-A170-7852D8730F24}" type="pres">
      <dgm:prSet presAssocID="{9E4880D2-8D50-4EE7-9C8E-6A5DE6AA1B12}" presName="connectorText" presStyleLbl="sibTrans1D1" presStyleIdx="2" presStyleCnt="5"/>
      <dgm:spPr/>
    </dgm:pt>
    <dgm:pt modelId="{F81C3E36-3EF9-49BC-B0C3-C24DE8E50925}" type="pres">
      <dgm:prSet presAssocID="{5D9649B2-5AD2-4765-ADC8-3F66B976967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FDF743-3C96-4815-BAD7-BBA1F2012FDC}" type="pres">
      <dgm:prSet presAssocID="{DA7E7EE4-F42A-4DBE-851C-B16CCBC39810}" presName="sibTrans" presStyleLbl="sibTrans1D1" presStyleIdx="3" presStyleCnt="5"/>
      <dgm:spPr/>
    </dgm:pt>
    <dgm:pt modelId="{24B0BABA-A417-4B81-AF91-37C17A7D48D2}" type="pres">
      <dgm:prSet presAssocID="{DA7E7EE4-F42A-4DBE-851C-B16CCBC39810}" presName="connectorText" presStyleLbl="sibTrans1D1" presStyleIdx="3" presStyleCnt="5"/>
      <dgm:spPr/>
    </dgm:pt>
    <dgm:pt modelId="{9948898B-5B59-4777-9A8B-6E55703EA7ED}" type="pres">
      <dgm:prSet presAssocID="{7CCF13EA-89A1-4159-915C-EC4D2E2C250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027342-87EF-460E-A943-2B9634CC2320}" type="pres">
      <dgm:prSet presAssocID="{A47FF2D2-C774-4DA9-98A4-135F0651C5C4}" presName="sibTrans" presStyleLbl="sibTrans1D1" presStyleIdx="4" presStyleCnt="5"/>
      <dgm:spPr/>
    </dgm:pt>
    <dgm:pt modelId="{4CA11E83-D229-4716-A0A7-600FBA9C8C0D}" type="pres">
      <dgm:prSet presAssocID="{A47FF2D2-C774-4DA9-98A4-135F0651C5C4}" presName="connectorText" presStyleLbl="sibTrans1D1" presStyleIdx="4" presStyleCnt="5"/>
      <dgm:spPr/>
    </dgm:pt>
    <dgm:pt modelId="{68E82397-DE60-4633-9C94-EDF8017DFE44}" type="pres">
      <dgm:prSet presAssocID="{2B957DB3-1F74-4FBF-8C4A-F406024E979E}" presName="node" presStyleLbl="node1" presStyleIdx="5" presStyleCnt="6">
        <dgm:presLayoutVars>
          <dgm:bulletEnabled val="1"/>
        </dgm:presLayoutVars>
      </dgm:prSet>
      <dgm:spPr/>
    </dgm:pt>
  </dgm:ptLst>
  <dgm:cxnLst>
    <dgm:cxn modelId="{D64A8A3A-ED46-489F-A3E3-9250E8DACE9E}" srcId="{5F963CA9-9DC1-4C7B-B3B3-8DDED9F25F84}" destId="{2299C829-6886-4DF8-8733-BD6FB1A4465F}" srcOrd="1" destOrd="0" parTransId="{D061CF0A-DE21-4367-A12E-46A43B83C880}" sibTransId="{F1AD6DBD-7FEF-47F3-8178-397C88290942}"/>
    <dgm:cxn modelId="{5D3EAD45-1E6D-4B3D-B107-1A2DD81CF198}" srcId="{5F963CA9-9DC1-4C7B-B3B3-8DDED9F25F84}" destId="{4A745A60-0948-46C6-BCD6-AF373A18DB3D}" srcOrd="2" destOrd="0" parTransId="{752338E1-EF6B-48F4-B1C5-547B03BB651B}" sibTransId="{9E4880D2-8D50-4EE7-9C8E-6A5DE6AA1B12}"/>
    <dgm:cxn modelId="{BC7E6A8F-8F66-40B8-A500-90605F2A6F5A}" type="presOf" srcId="{7CCF13EA-89A1-4159-915C-EC4D2E2C2505}" destId="{9948898B-5B59-4777-9A8B-6E55703EA7ED}" srcOrd="0" destOrd="0" presId="urn:microsoft.com/office/officeart/2005/8/layout/bProcess3"/>
    <dgm:cxn modelId="{B38BF6D7-A787-4F5E-A69B-9FDFF88F2A53}" type="presOf" srcId="{5D9649B2-5AD2-4765-ADC8-3F66B9769673}" destId="{F81C3E36-3EF9-49BC-B0C3-C24DE8E50925}" srcOrd="0" destOrd="0" presId="urn:microsoft.com/office/officeart/2005/8/layout/bProcess3"/>
    <dgm:cxn modelId="{45B0FE18-537C-4895-B346-CFE4694494EA}" srcId="{5F963CA9-9DC1-4C7B-B3B3-8DDED9F25F84}" destId="{5D9649B2-5AD2-4765-ADC8-3F66B9769673}" srcOrd="3" destOrd="0" parTransId="{0686091A-7E30-44A2-B8FF-43BFF3066DF1}" sibTransId="{DA7E7EE4-F42A-4DBE-851C-B16CCBC39810}"/>
    <dgm:cxn modelId="{44B18C55-C8CD-4A5B-AEA0-DC91ECD8C953}" type="presOf" srcId="{2B957DB3-1F74-4FBF-8C4A-F406024E979E}" destId="{68E82397-DE60-4633-9C94-EDF8017DFE44}" srcOrd="0" destOrd="0" presId="urn:microsoft.com/office/officeart/2005/8/layout/bProcess3"/>
    <dgm:cxn modelId="{B3BEEAD2-ED02-462A-991C-05E49D5C68D3}" type="presOf" srcId="{4A745A60-0948-46C6-BCD6-AF373A18DB3D}" destId="{30673B63-C895-42D8-B967-F79B69438261}" srcOrd="0" destOrd="0" presId="urn:microsoft.com/office/officeart/2005/8/layout/bProcess3"/>
    <dgm:cxn modelId="{D93C74F1-1915-4DF8-87D6-4FBA8CEDDE39}" type="presOf" srcId="{F1AD6DBD-7FEF-47F3-8178-397C88290942}" destId="{949CD247-5D51-4BE9-9D42-55F8CE514350}" srcOrd="1" destOrd="0" presId="urn:microsoft.com/office/officeart/2005/8/layout/bProcess3"/>
    <dgm:cxn modelId="{1A11D875-21AA-46B6-87D7-36CAFC5CD899}" type="presOf" srcId="{DA7E7EE4-F42A-4DBE-851C-B16CCBC39810}" destId="{2EFDF743-3C96-4815-BAD7-BBA1F2012FDC}" srcOrd="0" destOrd="0" presId="urn:microsoft.com/office/officeart/2005/8/layout/bProcess3"/>
    <dgm:cxn modelId="{EE2BEDF9-848E-4562-A104-0F704C919F32}" type="presOf" srcId="{28595C52-EDD3-4F4D-B2A5-C786841587C7}" destId="{4041DBE5-A621-44E3-B960-D59383F24D7D}" srcOrd="1" destOrd="0" presId="urn:microsoft.com/office/officeart/2005/8/layout/bProcess3"/>
    <dgm:cxn modelId="{95654A38-AE76-4C71-A370-77236331EC68}" type="presOf" srcId="{A47FF2D2-C774-4DA9-98A4-135F0651C5C4}" destId="{4CA11E83-D229-4716-A0A7-600FBA9C8C0D}" srcOrd="1" destOrd="0" presId="urn:microsoft.com/office/officeart/2005/8/layout/bProcess3"/>
    <dgm:cxn modelId="{358A0752-496E-4632-B380-E92FB9FF4B90}" type="presOf" srcId="{DA7E7EE4-F42A-4DBE-851C-B16CCBC39810}" destId="{24B0BABA-A417-4B81-AF91-37C17A7D48D2}" srcOrd="1" destOrd="0" presId="urn:microsoft.com/office/officeart/2005/8/layout/bProcess3"/>
    <dgm:cxn modelId="{4A6B0F86-2C90-4736-93FD-0FD95572A68D}" srcId="{5F963CA9-9DC1-4C7B-B3B3-8DDED9F25F84}" destId="{EA54914E-ECEC-406E-992E-DE4A16F28F99}" srcOrd="0" destOrd="0" parTransId="{BED40890-E797-4625-9053-512EED667C31}" sibTransId="{28595C52-EDD3-4F4D-B2A5-C786841587C7}"/>
    <dgm:cxn modelId="{CD2029F5-985F-40E5-A272-66EE11C4D23F}" srcId="{5F963CA9-9DC1-4C7B-B3B3-8DDED9F25F84}" destId="{7CCF13EA-89A1-4159-915C-EC4D2E2C2505}" srcOrd="4" destOrd="0" parTransId="{8F96812E-72F5-4D4E-91B6-DD802230C3D4}" sibTransId="{A47FF2D2-C774-4DA9-98A4-135F0651C5C4}"/>
    <dgm:cxn modelId="{7F48B703-3AFF-449C-A632-3D1DDA1F9626}" type="presOf" srcId="{A47FF2D2-C774-4DA9-98A4-135F0651C5C4}" destId="{A9027342-87EF-460E-A943-2B9634CC2320}" srcOrd="0" destOrd="0" presId="urn:microsoft.com/office/officeart/2005/8/layout/bProcess3"/>
    <dgm:cxn modelId="{B80EAAC3-01CB-4C52-9014-B975A1082CBD}" type="presOf" srcId="{EA54914E-ECEC-406E-992E-DE4A16F28F99}" destId="{8E93DCF2-D5E1-4579-94F6-45F3AC30F7A5}" srcOrd="0" destOrd="0" presId="urn:microsoft.com/office/officeart/2005/8/layout/bProcess3"/>
    <dgm:cxn modelId="{5AFB7A25-0D85-4CDA-9019-29D97B3CB494}" type="presOf" srcId="{9E4880D2-8D50-4EE7-9C8E-6A5DE6AA1B12}" destId="{90EADD99-25BC-4FF0-8BEA-C0E3A16D6C1B}" srcOrd="0" destOrd="0" presId="urn:microsoft.com/office/officeart/2005/8/layout/bProcess3"/>
    <dgm:cxn modelId="{384B2D66-CD9E-4DDD-8909-318EA6EF82D3}" type="presOf" srcId="{F1AD6DBD-7FEF-47F3-8178-397C88290942}" destId="{2DB10CCA-C848-4F5D-BA41-07761EDA8220}" srcOrd="0" destOrd="0" presId="urn:microsoft.com/office/officeart/2005/8/layout/bProcess3"/>
    <dgm:cxn modelId="{7152DFF4-F6D6-49C5-8743-D3967FE86EEE}" type="presOf" srcId="{2299C829-6886-4DF8-8733-BD6FB1A4465F}" destId="{3455F74E-3250-4567-820A-60DCACA57E9D}" srcOrd="0" destOrd="0" presId="urn:microsoft.com/office/officeart/2005/8/layout/bProcess3"/>
    <dgm:cxn modelId="{36864952-820A-4537-B75E-4AEDD73B5F98}" srcId="{5F963CA9-9DC1-4C7B-B3B3-8DDED9F25F84}" destId="{2B957DB3-1F74-4FBF-8C4A-F406024E979E}" srcOrd="5" destOrd="0" parTransId="{242C1E06-9AAB-4CDE-B2A1-5186AC51CA3E}" sibTransId="{6EDE4150-78D0-4E21-93DF-67E70371A1CF}"/>
    <dgm:cxn modelId="{F03B00B0-213E-401C-8C8A-B84AF967070C}" type="presOf" srcId="{9E4880D2-8D50-4EE7-9C8E-6A5DE6AA1B12}" destId="{8AAC5C0D-A64D-4CEB-A170-7852D8730F24}" srcOrd="1" destOrd="0" presId="urn:microsoft.com/office/officeart/2005/8/layout/bProcess3"/>
    <dgm:cxn modelId="{E7969FBC-5D99-4785-BD76-58FC491B11EA}" type="presOf" srcId="{28595C52-EDD3-4F4D-B2A5-C786841587C7}" destId="{22266C89-0A3E-4B62-A40A-D446988A0774}" srcOrd="0" destOrd="0" presId="urn:microsoft.com/office/officeart/2005/8/layout/bProcess3"/>
    <dgm:cxn modelId="{D9B353C3-8CE8-47C2-BF59-61C3D2695595}" type="presOf" srcId="{5F963CA9-9DC1-4C7B-B3B3-8DDED9F25F84}" destId="{60ECED2D-93D5-45BA-B33F-D91030719D9A}" srcOrd="0" destOrd="0" presId="urn:microsoft.com/office/officeart/2005/8/layout/bProcess3"/>
    <dgm:cxn modelId="{208765E0-F6D8-465A-AB89-80332F478481}" type="presParOf" srcId="{60ECED2D-93D5-45BA-B33F-D91030719D9A}" destId="{8E93DCF2-D5E1-4579-94F6-45F3AC30F7A5}" srcOrd="0" destOrd="0" presId="urn:microsoft.com/office/officeart/2005/8/layout/bProcess3"/>
    <dgm:cxn modelId="{EF83F6D5-9BA1-45CC-8173-F94CE73FB53C}" type="presParOf" srcId="{60ECED2D-93D5-45BA-B33F-D91030719D9A}" destId="{22266C89-0A3E-4B62-A40A-D446988A0774}" srcOrd="1" destOrd="0" presId="urn:microsoft.com/office/officeart/2005/8/layout/bProcess3"/>
    <dgm:cxn modelId="{ADBCB346-A4ED-4BDA-ADA1-3E0F06B51A49}" type="presParOf" srcId="{22266C89-0A3E-4B62-A40A-D446988A0774}" destId="{4041DBE5-A621-44E3-B960-D59383F24D7D}" srcOrd="0" destOrd="0" presId="urn:microsoft.com/office/officeart/2005/8/layout/bProcess3"/>
    <dgm:cxn modelId="{925F49D3-3BF1-4F9D-BDBA-99E25404D8AE}" type="presParOf" srcId="{60ECED2D-93D5-45BA-B33F-D91030719D9A}" destId="{3455F74E-3250-4567-820A-60DCACA57E9D}" srcOrd="2" destOrd="0" presId="urn:microsoft.com/office/officeart/2005/8/layout/bProcess3"/>
    <dgm:cxn modelId="{66843AD0-6315-489A-88B2-66D8D6F4A920}" type="presParOf" srcId="{60ECED2D-93D5-45BA-B33F-D91030719D9A}" destId="{2DB10CCA-C848-4F5D-BA41-07761EDA8220}" srcOrd="3" destOrd="0" presId="urn:microsoft.com/office/officeart/2005/8/layout/bProcess3"/>
    <dgm:cxn modelId="{9B4B5A8D-1F8B-4887-A11A-FDE72436E0AD}" type="presParOf" srcId="{2DB10CCA-C848-4F5D-BA41-07761EDA8220}" destId="{949CD247-5D51-4BE9-9D42-55F8CE514350}" srcOrd="0" destOrd="0" presId="urn:microsoft.com/office/officeart/2005/8/layout/bProcess3"/>
    <dgm:cxn modelId="{71B7B103-20F9-49CA-9300-C9BD987598E3}" type="presParOf" srcId="{60ECED2D-93D5-45BA-B33F-D91030719D9A}" destId="{30673B63-C895-42D8-B967-F79B69438261}" srcOrd="4" destOrd="0" presId="urn:microsoft.com/office/officeart/2005/8/layout/bProcess3"/>
    <dgm:cxn modelId="{81574502-5695-41D8-B381-1ADA1DC2BCE6}" type="presParOf" srcId="{60ECED2D-93D5-45BA-B33F-D91030719D9A}" destId="{90EADD99-25BC-4FF0-8BEA-C0E3A16D6C1B}" srcOrd="5" destOrd="0" presId="urn:microsoft.com/office/officeart/2005/8/layout/bProcess3"/>
    <dgm:cxn modelId="{74C625B6-BCD9-4AC8-868D-4DEAEF984C16}" type="presParOf" srcId="{90EADD99-25BC-4FF0-8BEA-C0E3A16D6C1B}" destId="{8AAC5C0D-A64D-4CEB-A170-7852D8730F24}" srcOrd="0" destOrd="0" presId="urn:microsoft.com/office/officeart/2005/8/layout/bProcess3"/>
    <dgm:cxn modelId="{118DCE5F-C81E-485F-9CC7-0E93B0C04CB5}" type="presParOf" srcId="{60ECED2D-93D5-45BA-B33F-D91030719D9A}" destId="{F81C3E36-3EF9-49BC-B0C3-C24DE8E50925}" srcOrd="6" destOrd="0" presId="urn:microsoft.com/office/officeart/2005/8/layout/bProcess3"/>
    <dgm:cxn modelId="{05C185BA-93DF-46C7-9DE1-1F03103AED3E}" type="presParOf" srcId="{60ECED2D-93D5-45BA-B33F-D91030719D9A}" destId="{2EFDF743-3C96-4815-BAD7-BBA1F2012FDC}" srcOrd="7" destOrd="0" presId="urn:microsoft.com/office/officeart/2005/8/layout/bProcess3"/>
    <dgm:cxn modelId="{771185A6-5C57-4736-A939-BB73DD56D2C5}" type="presParOf" srcId="{2EFDF743-3C96-4815-BAD7-BBA1F2012FDC}" destId="{24B0BABA-A417-4B81-AF91-37C17A7D48D2}" srcOrd="0" destOrd="0" presId="urn:microsoft.com/office/officeart/2005/8/layout/bProcess3"/>
    <dgm:cxn modelId="{537CA2E2-88F8-44FF-8637-16321BF00318}" type="presParOf" srcId="{60ECED2D-93D5-45BA-B33F-D91030719D9A}" destId="{9948898B-5B59-4777-9A8B-6E55703EA7ED}" srcOrd="8" destOrd="0" presId="urn:microsoft.com/office/officeart/2005/8/layout/bProcess3"/>
    <dgm:cxn modelId="{09F3627A-E071-4D4A-A6CE-E9A9C0E6B49E}" type="presParOf" srcId="{60ECED2D-93D5-45BA-B33F-D91030719D9A}" destId="{A9027342-87EF-460E-A943-2B9634CC2320}" srcOrd="9" destOrd="0" presId="urn:microsoft.com/office/officeart/2005/8/layout/bProcess3"/>
    <dgm:cxn modelId="{EBD95F8C-5CA8-4F72-BB9F-419F9D0A03D2}" type="presParOf" srcId="{A9027342-87EF-460E-A943-2B9634CC2320}" destId="{4CA11E83-D229-4716-A0A7-600FBA9C8C0D}" srcOrd="0" destOrd="0" presId="urn:microsoft.com/office/officeart/2005/8/layout/bProcess3"/>
    <dgm:cxn modelId="{7C4569BC-7C33-4038-BBF3-8976603613B6}" type="presParOf" srcId="{60ECED2D-93D5-45BA-B33F-D91030719D9A}" destId="{68E82397-DE60-4633-9C94-EDF8017DFE44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18EBE5-2C14-4196-AD11-B0AC14185834}" type="doc">
      <dgm:prSet loTypeId="urn:microsoft.com/office/officeart/2005/8/layout/bProcess3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AD300D14-4B4F-4E65-8161-8C49C118047D}">
      <dgm:prSet phldrT="[文字]"/>
      <dgm:spPr/>
      <dgm:t>
        <a:bodyPr/>
        <a:lstStyle/>
        <a:p>
          <a:r>
            <a:rPr lang="zh-TW" altLang="en-US" b="0" dirty="0" smtClean="0"/>
            <a:t>論文系統管理</a:t>
          </a:r>
          <a:endParaRPr lang="zh-TW" altLang="en-US" b="0" dirty="0"/>
        </a:p>
      </dgm:t>
    </dgm:pt>
    <dgm:pt modelId="{EE241EE9-DB30-4586-B40C-6DD02E1ECF3C}" type="parTrans" cxnId="{86706234-9092-4CF3-B202-A019BE1DFED2}">
      <dgm:prSet/>
      <dgm:spPr/>
      <dgm:t>
        <a:bodyPr/>
        <a:lstStyle/>
        <a:p>
          <a:endParaRPr lang="zh-TW" altLang="en-US"/>
        </a:p>
      </dgm:t>
    </dgm:pt>
    <dgm:pt modelId="{BD9775BD-5BF5-4065-B004-21EA8B2AEBC5}" type="sibTrans" cxnId="{86706234-9092-4CF3-B202-A019BE1DFED2}">
      <dgm:prSet/>
      <dgm:spPr/>
      <dgm:t>
        <a:bodyPr/>
        <a:lstStyle/>
        <a:p>
          <a:endParaRPr lang="zh-TW" altLang="en-US"/>
        </a:p>
      </dgm:t>
    </dgm:pt>
    <dgm:pt modelId="{A491959C-7CC3-4E25-B08F-77EFC6CDCB00}">
      <dgm:prSet phldrT="[文字]"/>
      <dgm:spPr/>
      <dgm:t>
        <a:bodyPr/>
        <a:lstStyle/>
        <a:p>
          <a:r>
            <a:rPr lang="zh-TW" altLang="en-US" dirty="0" smtClean="0"/>
            <a:t>線上查核是否有</a:t>
          </a:r>
          <a:endParaRPr lang="en-US" altLang="zh-TW" dirty="0" smtClean="0"/>
        </a:p>
        <a:p>
          <a:r>
            <a:rPr lang="zh-TW" altLang="en-US" dirty="0" smtClean="0"/>
            <a:t>電子檔</a:t>
          </a:r>
          <a:endParaRPr lang="zh-TW" altLang="en-US" dirty="0"/>
        </a:p>
      </dgm:t>
    </dgm:pt>
    <dgm:pt modelId="{A7D4462B-D189-49F9-916F-1BC63C767FF8}" type="parTrans" cxnId="{6169B39A-ABFB-44DD-9DDC-FFD3238DDCF2}">
      <dgm:prSet/>
      <dgm:spPr/>
      <dgm:t>
        <a:bodyPr/>
        <a:lstStyle/>
        <a:p>
          <a:endParaRPr lang="zh-TW" altLang="en-US"/>
        </a:p>
      </dgm:t>
    </dgm:pt>
    <dgm:pt modelId="{7F7FF2A1-B7FD-4894-871F-EE4754654A0C}" type="sibTrans" cxnId="{6169B39A-ABFB-44DD-9DDC-FFD3238DDCF2}">
      <dgm:prSet/>
      <dgm:spPr/>
      <dgm:t>
        <a:bodyPr/>
        <a:lstStyle/>
        <a:p>
          <a:endParaRPr lang="zh-TW" altLang="en-US"/>
        </a:p>
      </dgm:t>
    </dgm:pt>
    <dgm:pt modelId="{FC02C920-99B8-4092-9669-35E1A429256D}">
      <dgm:prSet phldrT="[文字]"/>
      <dgm:spPr/>
      <dgm:t>
        <a:bodyPr/>
        <a:lstStyle/>
        <a:p>
          <a:r>
            <a:rPr lang="zh-TW" altLang="en-US" dirty="0" smtClean="0"/>
            <a:t>查核是否有</a:t>
          </a:r>
          <a:endParaRPr lang="en-US" altLang="zh-TW" dirty="0" smtClean="0"/>
        </a:p>
        <a:p>
          <a:r>
            <a:rPr lang="zh-TW" altLang="en-US" dirty="0" smtClean="0"/>
            <a:t>紙本授權書</a:t>
          </a:r>
          <a:endParaRPr lang="zh-TW" altLang="en-US" dirty="0"/>
        </a:p>
      </dgm:t>
    </dgm:pt>
    <dgm:pt modelId="{F8C5BEE7-F06E-4CBD-9590-D28D0C01F080}" type="parTrans" cxnId="{F5490608-1194-494C-9B0E-446B997E82BF}">
      <dgm:prSet/>
      <dgm:spPr/>
      <dgm:t>
        <a:bodyPr/>
        <a:lstStyle/>
        <a:p>
          <a:endParaRPr lang="zh-TW" altLang="en-US"/>
        </a:p>
      </dgm:t>
    </dgm:pt>
    <dgm:pt modelId="{0F627AD9-5EF0-448A-9E48-C3D00BAE2F8E}" type="sibTrans" cxnId="{F5490608-1194-494C-9B0E-446B997E82BF}">
      <dgm:prSet/>
      <dgm:spPr/>
      <dgm:t>
        <a:bodyPr/>
        <a:lstStyle/>
        <a:p>
          <a:endParaRPr lang="zh-TW" altLang="en-US"/>
        </a:p>
      </dgm:t>
    </dgm:pt>
    <dgm:pt modelId="{450282F7-0942-461E-AFF7-91EB1CFE4C29}">
      <dgm:prSet phldrT="[文字]"/>
      <dgm:spPr/>
      <dgm:t>
        <a:bodyPr/>
        <a:lstStyle/>
        <a:p>
          <a:r>
            <a:rPr lang="zh-TW" altLang="en-US" dirty="0" smtClean="0"/>
            <a:t>收取平裝論文</a:t>
          </a:r>
          <a:r>
            <a:rPr lang="en-US" altLang="zh-TW" dirty="0" smtClean="0"/>
            <a:t>(</a:t>
          </a:r>
          <a:r>
            <a:rPr lang="zh-TW" altLang="en-US" dirty="0" smtClean="0"/>
            <a:t>查核浮水印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C3FC2BA1-9153-476D-9374-6E41F9E72AD6}" type="parTrans" cxnId="{7D259168-A74B-4035-8C13-5E6D731635FA}">
      <dgm:prSet/>
      <dgm:spPr/>
      <dgm:t>
        <a:bodyPr/>
        <a:lstStyle/>
        <a:p>
          <a:endParaRPr lang="zh-TW" altLang="en-US"/>
        </a:p>
      </dgm:t>
    </dgm:pt>
    <dgm:pt modelId="{A2BE5842-DD40-46B5-9966-E03E5149E41A}" type="sibTrans" cxnId="{7D259168-A74B-4035-8C13-5E6D731635FA}">
      <dgm:prSet/>
      <dgm:spPr/>
      <dgm:t>
        <a:bodyPr/>
        <a:lstStyle/>
        <a:p>
          <a:endParaRPr lang="zh-TW" altLang="en-US"/>
        </a:p>
      </dgm:t>
    </dgm:pt>
    <dgm:pt modelId="{DAC01753-7685-4BD3-B161-7D4C3E7B6509}">
      <dgm:prSet phldrT="[文字]"/>
      <dgm:spPr/>
      <dgm:t>
        <a:bodyPr/>
        <a:lstStyle/>
        <a:p>
          <a:r>
            <a:rPr lang="zh-TW" altLang="en-US" dirty="0" smtClean="0"/>
            <a:t>結束</a:t>
          </a:r>
          <a:endParaRPr lang="zh-TW" altLang="en-US" dirty="0"/>
        </a:p>
      </dgm:t>
    </dgm:pt>
    <dgm:pt modelId="{E39CF17A-934F-4598-91DD-365D1AB29EE1}" type="parTrans" cxnId="{B199C01C-93E7-47E0-9658-E439991D4797}">
      <dgm:prSet/>
      <dgm:spPr/>
      <dgm:t>
        <a:bodyPr/>
        <a:lstStyle/>
        <a:p>
          <a:endParaRPr lang="zh-TW" altLang="en-US"/>
        </a:p>
      </dgm:t>
    </dgm:pt>
    <dgm:pt modelId="{539BF9FB-4C99-4305-A170-0BA2D5E7DC10}" type="sibTrans" cxnId="{B199C01C-93E7-47E0-9658-E439991D4797}">
      <dgm:prSet/>
      <dgm:spPr/>
      <dgm:t>
        <a:bodyPr/>
        <a:lstStyle/>
        <a:p>
          <a:endParaRPr lang="zh-TW" altLang="en-US"/>
        </a:p>
      </dgm:t>
    </dgm:pt>
    <dgm:pt modelId="{2BE8FD48-3454-4B83-BCFF-1BB704ED649D}" type="pres">
      <dgm:prSet presAssocID="{7018EBE5-2C14-4196-AD11-B0AC14185834}" presName="Name0" presStyleCnt="0">
        <dgm:presLayoutVars>
          <dgm:dir/>
          <dgm:resizeHandles val="exact"/>
        </dgm:presLayoutVars>
      </dgm:prSet>
      <dgm:spPr/>
    </dgm:pt>
    <dgm:pt modelId="{23F757D8-C8E3-4841-A032-E3AF96458D97}" type="pres">
      <dgm:prSet presAssocID="{AD300D14-4B4F-4E65-8161-8C49C118047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131ECB-9C70-4284-B3A5-BE27813E7D4B}" type="pres">
      <dgm:prSet presAssocID="{BD9775BD-5BF5-4065-B004-21EA8B2AEBC5}" presName="sibTrans" presStyleLbl="sibTrans1D1" presStyleIdx="0" presStyleCnt="4"/>
      <dgm:spPr/>
    </dgm:pt>
    <dgm:pt modelId="{F4C5D610-3753-4609-8D24-575D194F1230}" type="pres">
      <dgm:prSet presAssocID="{BD9775BD-5BF5-4065-B004-21EA8B2AEBC5}" presName="connectorText" presStyleLbl="sibTrans1D1" presStyleIdx="0" presStyleCnt="4"/>
      <dgm:spPr/>
    </dgm:pt>
    <dgm:pt modelId="{C2DB825C-7A3F-4B4F-958C-30F4E73B4CDA}" type="pres">
      <dgm:prSet presAssocID="{A491959C-7CC3-4E25-B08F-77EFC6CDCB0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0A58BA-1ACB-423E-A614-1AEDECB8CFBB}" type="pres">
      <dgm:prSet presAssocID="{7F7FF2A1-B7FD-4894-871F-EE4754654A0C}" presName="sibTrans" presStyleLbl="sibTrans1D1" presStyleIdx="1" presStyleCnt="4"/>
      <dgm:spPr/>
    </dgm:pt>
    <dgm:pt modelId="{327ED9EF-C6A6-4BC4-9C81-027B4B24B622}" type="pres">
      <dgm:prSet presAssocID="{7F7FF2A1-B7FD-4894-871F-EE4754654A0C}" presName="connectorText" presStyleLbl="sibTrans1D1" presStyleIdx="1" presStyleCnt="4"/>
      <dgm:spPr/>
    </dgm:pt>
    <dgm:pt modelId="{0D1DA5D2-3CB7-479A-8F14-305392EF21CC}" type="pres">
      <dgm:prSet presAssocID="{FC02C920-99B8-4092-9669-35E1A429256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77409F-25D1-48E9-96F5-371E828F4455}" type="pres">
      <dgm:prSet presAssocID="{0F627AD9-5EF0-448A-9E48-C3D00BAE2F8E}" presName="sibTrans" presStyleLbl="sibTrans1D1" presStyleIdx="2" presStyleCnt="4"/>
      <dgm:spPr/>
    </dgm:pt>
    <dgm:pt modelId="{EC3D8573-3BFF-43FD-945B-738B73F9D4CF}" type="pres">
      <dgm:prSet presAssocID="{0F627AD9-5EF0-448A-9E48-C3D00BAE2F8E}" presName="connectorText" presStyleLbl="sibTrans1D1" presStyleIdx="2" presStyleCnt="4"/>
      <dgm:spPr/>
    </dgm:pt>
    <dgm:pt modelId="{5FE7EF32-004E-4C07-98D6-477EDCF53A60}" type="pres">
      <dgm:prSet presAssocID="{450282F7-0942-461E-AFF7-91EB1CFE4C2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2CDA03-02B5-4950-B466-ABAEBFEF9287}" type="pres">
      <dgm:prSet presAssocID="{A2BE5842-DD40-46B5-9966-E03E5149E41A}" presName="sibTrans" presStyleLbl="sibTrans1D1" presStyleIdx="3" presStyleCnt="4"/>
      <dgm:spPr/>
    </dgm:pt>
    <dgm:pt modelId="{A51ECB8F-6D28-4146-A4AD-4AD016933A5F}" type="pres">
      <dgm:prSet presAssocID="{A2BE5842-DD40-46B5-9966-E03E5149E41A}" presName="connectorText" presStyleLbl="sibTrans1D1" presStyleIdx="3" presStyleCnt="4"/>
      <dgm:spPr/>
    </dgm:pt>
    <dgm:pt modelId="{C53FB617-7424-4068-960B-D00F6D59B9E5}" type="pres">
      <dgm:prSet presAssocID="{DAC01753-7685-4BD3-B161-7D4C3E7B65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23F6737-2EA2-408D-AF44-6E392012248C}" type="presOf" srcId="{0F627AD9-5EF0-448A-9E48-C3D00BAE2F8E}" destId="{EC3D8573-3BFF-43FD-945B-738B73F9D4CF}" srcOrd="1" destOrd="0" presId="urn:microsoft.com/office/officeart/2005/8/layout/bProcess3"/>
    <dgm:cxn modelId="{9B76E65D-8543-40E3-959D-B23F8F9B6E61}" type="presOf" srcId="{FC02C920-99B8-4092-9669-35E1A429256D}" destId="{0D1DA5D2-3CB7-479A-8F14-305392EF21CC}" srcOrd="0" destOrd="0" presId="urn:microsoft.com/office/officeart/2005/8/layout/bProcess3"/>
    <dgm:cxn modelId="{CDFEEAE9-5159-4A9B-8F92-57C2FC12C0D1}" type="presOf" srcId="{0F627AD9-5EF0-448A-9E48-C3D00BAE2F8E}" destId="{CD77409F-25D1-48E9-96F5-371E828F4455}" srcOrd="0" destOrd="0" presId="urn:microsoft.com/office/officeart/2005/8/layout/bProcess3"/>
    <dgm:cxn modelId="{B199C01C-93E7-47E0-9658-E439991D4797}" srcId="{7018EBE5-2C14-4196-AD11-B0AC14185834}" destId="{DAC01753-7685-4BD3-B161-7D4C3E7B6509}" srcOrd="4" destOrd="0" parTransId="{E39CF17A-934F-4598-91DD-365D1AB29EE1}" sibTransId="{539BF9FB-4C99-4305-A170-0BA2D5E7DC10}"/>
    <dgm:cxn modelId="{85EAF0FA-A796-474B-BD83-7888A9590577}" type="presOf" srcId="{A2BE5842-DD40-46B5-9966-E03E5149E41A}" destId="{C72CDA03-02B5-4950-B466-ABAEBFEF9287}" srcOrd="0" destOrd="0" presId="urn:microsoft.com/office/officeart/2005/8/layout/bProcess3"/>
    <dgm:cxn modelId="{CB205DED-C41E-4343-8844-0D418B28D9FC}" type="presOf" srcId="{7018EBE5-2C14-4196-AD11-B0AC14185834}" destId="{2BE8FD48-3454-4B83-BCFF-1BB704ED649D}" srcOrd="0" destOrd="0" presId="urn:microsoft.com/office/officeart/2005/8/layout/bProcess3"/>
    <dgm:cxn modelId="{86706234-9092-4CF3-B202-A019BE1DFED2}" srcId="{7018EBE5-2C14-4196-AD11-B0AC14185834}" destId="{AD300D14-4B4F-4E65-8161-8C49C118047D}" srcOrd="0" destOrd="0" parTransId="{EE241EE9-DB30-4586-B40C-6DD02E1ECF3C}" sibTransId="{BD9775BD-5BF5-4065-B004-21EA8B2AEBC5}"/>
    <dgm:cxn modelId="{A4EFA6DA-B4F9-40F7-9C7E-711F738CA2DA}" type="presOf" srcId="{AD300D14-4B4F-4E65-8161-8C49C118047D}" destId="{23F757D8-C8E3-4841-A032-E3AF96458D97}" srcOrd="0" destOrd="0" presId="urn:microsoft.com/office/officeart/2005/8/layout/bProcess3"/>
    <dgm:cxn modelId="{7CCBD178-98EC-4AA9-9DF9-82C7F5CD29A1}" type="presOf" srcId="{7F7FF2A1-B7FD-4894-871F-EE4754654A0C}" destId="{FD0A58BA-1ACB-423E-A614-1AEDECB8CFBB}" srcOrd="0" destOrd="0" presId="urn:microsoft.com/office/officeart/2005/8/layout/bProcess3"/>
    <dgm:cxn modelId="{996E8DFB-DBDA-43EB-A2AA-278BDEB1A4A3}" type="presOf" srcId="{7F7FF2A1-B7FD-4894-871F-EE4754654A0C}" destId="{327ED9EF-C6A6-4BC4-9C81-027B4B24B622}" srcOrd="1" destOrd="0" presId="urn:microsoft.com/office/officeart/2005/8/layout/bProcess3"/>
    <dgm:cxn modelId="{4FFCCE68-6377-4A19-A40C-85A6C1E4034D}" type="presOf" srcId="{450282F7-0942-461E-AFF7-91EB1CFE4C29}" destId="{5FE7EF32-004E-4C07-98D6-477EDCF53A60}" srcOrd="0" destOrd="0" presId="urn:microsoft.com/office/officeart/2005/8/layout/bProcess3"/>
    <dgm:cxn modelId="{2C0AAE9E-4BBA-4E80-8125-0CD4407B0206}" type="presOf" srcId="{A491959C-7CC3-4E25-B08F-77EFC6CDCB00}" destId="{C2DB825C-7A3F-4B4F-958C-30F4E73B4CDA}" srcOrd="0" destOrd="0" presId="urn:microsoft.com/office/officeart/2005/8/layout/bProcess3"/>
    <dgm:cxn modelId="{7D259168-A74B-4035-8C13-5E6D731635FA}" srcId="{7018EBE5-2C14-4196-AD11-B0AC14185834}" destId="{450282F7-0942-461E-AFF7-91EB1CFE4C29}" srcOrd="3" destOrd="0" parTransId="{C3FC2BA1-9153-476D-9374-6E41F9E72AD6}" sibTransId="{A2BE5842-DD40-46B5-9966-E03E5149E41A}"/>
    <dgm:cxn modelId="{AF28DA88-D931-40B5-B2EB-BA86BA54339A}" type="presOf" srcId="{BD9775BD-5BF5-4065-B004-21EA8B2AEBC5}" destId="{23131ECB-9C70-4284-B3A5-BE27813E7D4B}" srcOrd="0" destOrd="0" presId="urn:microsoft.com/office/officeart/2005/8/layout/bProcess3"/>
    <dgm:cxn modelId="{7439A364-5401-4ABF-B7BC-B420B7090752}" type="presOf" srcId="{A2BE5842-DD40-46B5-9966-E03E5149E41A}" destId="{A51ECB8F-6D28-4146-A4AD-4AD016933A5F}" srcOrd="1" destOrd="0" presId="urn:microsoft.com/office/officeart/2005/8/layout/bProcess3"/>
    <dgm:cxn modelId="{6169B39A-ABFB-44DD-9DDC-FFD3238DDCF2}" srcId="{7018EBE5-2C14-4196-AD11-B0AC14185834}" destId="{A491959C-7CC3-4E25-B08F-77EFC6CDCB00}" srcOrd="1" destOrd="0" parTransId="{A7D4462B-D189-49F9-916F-1BC63C767FF8}" sibTransId="{7F7FF2A1-B7FD-4894-871F-EE4754654A0C}"/>
    <dgm:cxn modelId="{F5490608-1194-494C-9B0E-446B997E82BF}" srcId="{7018EBE5-2C14-4196-AD11-B0AC14185834}" destId="{FC02C920-99B8-4092-9669-35E1A429256D}" srcOrd="2" destOrd="0" parTransId="{F8C5BEE7-F06E-4CBD-9590-D28D0C01F080}" sibTransId="{0F627AD9-5EF0-448A-9E48-C3D00BAE2F8E}"/>
    <dgm:cxn modelId="{6A1196E4-DEEC-4D8C-B86B-D11061BD7F0B}" type="presOf" srcId="{DAC01753-7685-4BD3-B161-7D4C3E7B6509}" destId="{C53FB617-7424-4068-960B-D00F6D59B9E5}" srcOrd="0" destOrd="0" presId="urn:microsoft.com/office/officeart/2005/8/layout/bProcess3"/>
    <dgm:cxn modelId="{7EDE4B82-E89D-4EF0-A469-320DA9A41AC1}" type="presOf" srcId="{BD9775BD-5BF5-4065-B004-21EA8B2AEBC5}" destId="{F4C5D610-3753-4609-8D24-575D194F1230}" srcOrd="1" destOrd="0" presId="urn:microsoft.com/office/officeart/2005/8/layout/bProcess3"/>
    <dgm:cxn modelId="{4EC8AA89-F726-45F3-ADF8-D47060C3B6B8}" type="presParOf" srcId="{2BE8FD48-3454-4B83-BCFF-1BB704ED649D}" destId="{23F757D8-C8E3-4841-A032-E3AF96458D97}" srcOrd="0" destOrd="0" presId="urn:microsoft.com/office/officeart/2005/8/layout/bProcess3"/>
    <dgm:cxn modelId="{72A2D6BE-BBFB-4F97-9B0E-37A45D547097}" type="presParOf" srcId="{2BE8FD48-3454-4B83-BCFF-1BB704ED649D}" destId="{23131ECB-9C70-4284-B3A5-BE27813E7D4B}" srcOrd="1" destOrd="0" presId="urn:microsoft.com/office/officeart/2005/8/layout/bProcess3"/>
    <dgm:cxn modelId="{1A548108-0C51-460E-8745-EE0A497DA20B}" type="presParOf" srcId="{23131ECB-9C70-4284-B3A5-BE27813E7D4B}" destId="{F4C5D610-3753-4609-8D24-575D194F1230}" srcOrd="0" destOrd="0" presId="urn:microsoft.com/office/officeart/2005/8/layout/bProcess3"/>
    <dgm:cxn modelId="{BA137F77-C611-4FB4-BE13-0AFD2988E9EB}" type="presParOf" srcId="{2BE8FD48-3454-4B83-BCFF-1BB704ED649D}" destId="{C2DB825C-7A3F-4B4F-958C-30F4E73B4CDA}" srcOrd="2" destOrd="0" presId="urn:microsoft.com/office/officeart/2005/8/layout/bProcess3"/>
    <dgm:cxn modelId="{B0DA684E-3EA8-4407-80CA-07BC125975D2}" type="presParOf" srcId="{2BE8FD48-3454-4B83-BCFF-1BB704ED649D}" destId="{FD0A58BA-1ACB-423E-A614-1AEDECB8CFBB}" srcOrd="3" destOrd="0" presId="urn:microsoft.com/office/officeart/2005/8/layout/bProcess3"/>
    <dgm:cxn modelId="{ABEB5BB1-9587-46E8-9A5C-9DF6D7EA2ABB}" type="presParOf" srcId="{FD0A58BA-1ACB-423E-A614-1AEDECB8CFBB}" destId="{327ED9EF-C6A6-4BC4-9C81-027B4B24B622}" srcOrd="0" destOrd="0" presId="urn:microsoft.com/office/officeart/2005/8/layout/bProcess3"/>
    <dgm:cxn modelId="{384E5FC3-73E0-498F-8FDB-78BCBF5A110D}" type="presParOf" srcId="{2BE8FD48-3454-4B83-BCFF-1BB704ED649D}" destId="{0D1DA5D2-3CB7-479A-8F14-305392EF21CC}" srcOrd="4" destOrd="0" presId="urn:microsoft.com/office/officeart/2005/8/layout/bProcess3"/>
    <dgm:cxn modelId="{A34636AD-3B1C-4362-BD64-BDD78BAA4146}" type="presParOf" srcId="{2BE8FD48-3454-4B83-BCFF-1BB704ED649D}" destId="{CD77409F-25D1-48E9-96F5-371E828F4455}" srcOrd="5" destOrd="0" presId="urn:microsoft.com/office/officeart/2005/8/layout/bProcess3"/>
    <dgm:cxn modelId="{49E23F02-251B-49D1-8FC7-B588F2763976}" type="presParOf" srcId="{CD77409F-25D1-48E9-96F5-371E828F4455}" destId="{EC3D8573-3BFF-43FD-945B-738B73F9D4CF}" srcOrd="0" destOrd="0" presId="urn:microsoft.com/office/officeart/2005/8/layout/bProcess3"/>
    <dgm:cxn modelId="{6057862E-0F4A-410C-B9B3-34E39E26ED36}" type="presParOf" srcId="{2BE8FD48-3454-4B83-BCFF-1BB704ED649D}" destId="{5FE7EF32-004E-4C07-98D6-477EDCF53A60}" srcOrd="6" destOrd="0" presId="urn:microsoft.com/office/officeart/2005/8/layout/bProcess3"/>
    <dgm:cxn modelId="{4B559710-3E2D-4DED-947E-9700D77199FC}" type="presParOf" srcId="{2BE8FD48-3454-4B83-BCFF-1BB704ED649D}" destId="{C72CDA03-02B5-4950-B466-ABAEBFEF9287}" srcOrd="7" destOrd="0" presId="urn:microsoft.com/office/officeart/2005/8/layout/bProcess3"/>
    <dgm:cxn modelId="{7996A857-7AD7-400F-8E9A-EBA98384CE21}" type="presParOf" srcId="{C72CDA03-02B5-4950-B466-ABAEBFEF9287}" destId="{A51ECB8F-6D28-4146-A4AD-4AD016933A5F}" srcOrd="0" destOrd="0" presId="urn:microsoft.com/office/officeart/2005/8/layout/bProcess3"/>
    <dgm:cxn modelId="{B3F54B6C-92D5-4F7B-B8FA-B6C65BA58AE4}" type="presParOf" srcId="{2BE8FD48-3454-4B83-BCFF-1BB704ED649D}" destId="{C53FB617-7424-4068-960B-D00F6D59B9E5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380AC-E82E-4B3C-B39E-F3F1F010AFF6}">
      <dsp:nvSpPr>
        <dsp:cNvPr id="0" name=""/>
        <dsp:cNvSpPr/>
      </dsp:nvSpPr>
      <dsp:spPr>
        <a:xfrm>
          <a:off x="2806736" y="711483"/>
          <a:ext cx="5483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8339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066433" y="754308"/>
        <a:ext cx="28946" cy="5789"/>
      </dsp:txXfrm>
    </dsp:sp>
    <dsp:sp modelId="{81B5ACFE-73D7-427F-8D86-1939A6572F7C}">
      <dsp:nvSpPr>
        <dsp:cNvPr id="0" name=""/>
        <dsp:cNvSpPr/>
      </dsp:nvSpPr>
      <dsp:spPr>
        <a:xfrm>
          <a:off x="291406" y="2064"/>
          <a:ext cx="2517130" cy="15102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向圖書館申請一組</a:t>
          </a:r>
          <a:endParaRPr lang="en-US" altLang="zh-TW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系上帳密</a:t>
          </a:r>
          <a:endParaRPr lang="en-US" altLang="zh-TW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 smtClean="0"/>
            <a:t>(</a:t>
          </a:r>
          <a:r>
            <a:rPr lang="zh-TW" altLang="en-US" sz="1600" kern="1200" dirty="0" smtClean="0"/>
            <a:t>第</a:t>
          </a:r>
          <a:r>
            <a:rPr lang="en-US" altLang="zh-TW" sz="1600" kern="1200" dirty="0" smtClean="0"/>
            <a:t>1</a:t>
          </a:r>
          <a:r>
            <a:rPr lang="zh-TW" altLang="en-US" sz="1600" kern="1200" dirty="0" smtClean="0"/>
            <a:t>次使用需申請</a:t>
          </a:r>
          <a:r>
            <a:rPr lang="en-US" altLang="zh-TW" sz="1600" kern="1200" dirty="0" smtClean="0"/>
            <a:t>)</a:t>
          </a:r>
          <a:endParaRPr lang="zh-TW" altLang="en-US" sz="1600" kern="1200" dirty="0"/>
        </a:p>
      </dsp:txBody>
      <dsp:txXfrm>
        <a:off x="291406" y="2064"/>
        <a:ext cx="2517130" cy="1510278"/>
      </dsp:txXfrm>
    </dsp:sp>
    <dsp:sp modelId="{2E716579-5101-4450-A752-CCE58FC08DE4}">
      <dsp:nvSpPr>
        <dsp:cNvPr id="0" name=""/>
        <dsp:cNvSpPr/>
      </dsp:nvSpPr>
      <dsp:spPr>
        <a:xfrm>
          <a:off x="1549971" y="1510542"/>
          <a:ext cx="3096070" cy="548339"/>
        </a:xfrm>
        <a:custGeom>
          <a:avLst/>
          <a:gdLst/>
          <a:ahLst/>
          <a:cxnLst/>
          <a:rect l="0" t="0" r="0" b="0"/>
          <a:pathLst>
            <a:path>
              <a:moveTo>
                <a:pt x="3096070" y="0"/>
              </a:moveTo>
              <a:lnTo>
                <a:pt x="3096070" y="291269"/>
              </a:lnTo>
              <a:lnTo>
                <a:pt x="0" y="291269"/>
              </a:lnTo>
              <a:lnTo>
                <a:pt x="0" y="54833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019263" y="1781817"/>
        <a:ext cx="157486" cy="5789"/>
      </dsp:txXfrm>
    </dsp:sp>
    <dsp:sp modelId="{AFDEEBA0-7659-4F79-A51E-57EE8681AF0A}">
      <dsp:nvSpPr>
        <dsp:cNvPr id="0" name=""/>
        <dsp:cNvSpPr/>
      </dsp:nvSpPr>
      <dsp:spPr>
        <a:xfrm>
          <a:off x="3387476" y="2064"/>
          <a:ext cx="2517130" cy="151027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建立研究生資料</a:t>
          </a:r>
          <a:endParaRPr lang="zh-TW" altLang="en-US" sz="1600" kern="1200" dirty="0"/>
        </a:p>
      </dsp:txBody>
      <dsp:txXfrm>
        <a:off x="3387476" y="2064"/>
        <a:ext cx="2517130" cy="1510278"/>
      </dsp:txXfrm>
    </dsp:sp>
    <dsp:sp modelId="{77EFFD1C-F3D8-43BF-AC0D-4C6EC8BC99D1}">
      <dsp:nvSpPr>
        <dsp:cNvPr id="0" name=""/>
        <dsp:cNvSpPr/>
      </dsp:nvSpPr>
      <dsp:spPr>
        <a:xfrm>
          <a:off x="2806736" y="2800701"/>
          <a:ext cx="5483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8339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066433" y="2843526"/>
        <a:ext cx="28946" cy="5789"/>
      </dsp:txXfrm>
    </dsp:sp>
    <dsp:sp modelId="{7D0484F2-A125-4484-BFC9-DE075A880347}">
      <dsp:nvSpPr>
        <dsp:cNvPr id="0" name=""/>
        <dsp:cNvSpPr/>
      </dsp:nvSpPr>
      <dsp:spPr>
        <a:xfrm>
          <a:off x="291406" y="2091282"/>
          <a:ext cx="2517130" cy="151027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審核論文</a:t>
          </a:r>
          <a:endParaRPr lang="zh-TW" altLang="en-US" sz="1600" kern="1200" dirty="0"/>
        </a:p>
      </dsp:txBody>
      <dsp:txXfrm>
        <a:off x="291406" y="2091282"/>
        <a:ext cx="2517130" cy="1510278"/>
      </dsp:txXfrm>
    </dsp:sp>
    <dsp:sp modelId="{B3B6DB2E-F06B-46A8-9FC3-A426BAC05598}">
      <dsp:nvSpPr>
        <dsp:cNvPr id="0" name=""/>
        <dsp:cNvSpPr/>
      </dsp:nvSpPr>
      <dsp:spPr>
        <a:xfrm>
          <a:off x="3387476" y="2091282"/>
          <a:ext cx="2517130" cy="151027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結束</a:t>
          </a:r>
          <a:endParaRPr lang="zh-TW" altLang="en-US" sz="1600" kern="1200" dirty="0"/>
        </a:p>
      </dsp:txBody>
      <dsp:txXfrm>
        <a:off x="3387476" y="2091282"/>
        <a:ext cx="2517130" cy="1510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66C89-0A3E-4B62-A40A-D446988A0774}">
      <dsp:nvSpPr>
        <dsp:cNvPr id="0" name=""/>
        <dsp:cNvSpPr/>
      </dsp:nvSpPr>
      <dsp:spPr>
        <a:xfrm>
          <a:off x="1790959" y="1014068"/>
          <a:ext cx="380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64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970999" y="1057732"/>
        <a:ext cx="20562" cy="4112"/>
      </dsp:txXfrm>
    </dsp:sp>
    <dsp:sp modelId="{8E93DCF2-D5E1-4579-94F6-45F3AC30F7A5}">
      <dsp:nvSpPr>
        <dsp:cNvPr id="0" name=""/>
        <dsp:cNvSpPr/>
      </dsp:nvSpPr>
      <dsp:spPr>
        <a:xfrm>
          <a:off x="4749" y="523385"/>
          <a:ext cx="1788009" cy="10728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取得帳密後上傳論文</a:t>
          </a:r>
          <a:endParaRPr lang="zh-TW" altLang="en-US" sz="1700" kern="1200" dirty="0"/>
        </a:p>
      </dsp:txBody>
      <dsp:txXfrm>
        <a:off x="4749" y="523385"/>
        <a:ext cx="1788009" cy="1072805"/>
      </dsp:txXfrm>
    </dsp:sp>
    <dsp:sp modelId="{2DB10CCA-C848-4F5D-BA41-07761EDA8220}">
      <dsp:nvSpPr>
        <dsp:cNvPr id="0" name=""/>
        <dsp:cNvSpPr/>
      </dsp:nvSpPr>
      <dsp:spPr>
        <a:xfrm>
          <a:off x="3990211" y="1014068"/>
          <a:ext cx="380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642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170251" y="1057732"/>
        <a:ext cx="20562" cy="4112"/>
      </dsp:txXfrm>
    </dsp:sp>
    <dsp:sp modelId="{3455F74E-3250-4567-820A-60DCACA57E9D}">
      <dsp:nvSpPr>
        <dsp:cNvPr id="0" name=""/>
        <dsp:cNvSpPr/>
      </dsp:nvSpPr>
      <dsp:spPr>
        <a:xfrm>
          <a:off x="2204001" y="523385"/>
          <a:ext cx="1788009" cy="10728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列印授權書</a:t>
          </a:r>
          <a:endParaRPr lang="zh-TW" altLang="en-US" sz="1700" kern="1200" dirty="0"/>
        </a:p>
      </dsp:txBody>
      <dsp:txXfrm>
        <a:off x="2204001" y="523385"/>
        <a:ext cx="1788009" cy="1072805"/>
      </dsp:txXfrm>
    </dsp:sp>
    <dsp:sp modelId="{90EADD99-25BC-4FF0-8BEA-C0E3A16D6C1B}">
      <dsp:nvSpPr>
        <dsp:cNvPr id="0" name=""/>
        <dsp:cNvSpPr/>
      </dsp:nvSpPr>
      <dsp:spPr>
        <a:xfrm>
          <a:off x="898754" y="1594391"/>
          <a:ext cx="4398503" cy="380642"/>
        </a:xfrm>
        <a:custGeom>
          <a:avLst/>
          <a:gdLst/>
          <a:ahLst/>
          <a:cxnLst/>
          <a:rect l="0" t="0" r="0" b="0"/>
          <a:pathLst>
            <a:path>
              <a:moveTo>
                <a:pt x="4398503" y="0"/>
              </a:moveTo>
              <a:lnTo>
                <a:pt x="4398503" y="207421"/>
              </a:lnTo>
              <a:lnTo>
                <a:pt x="0" y="207421"/>
              </a:lnTo>
              <a:lnTo>
                <a:pt x="0" y="380642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987564" y="1782656"/>
        <a:ext cx="220884" cy="4112"/>
      </dsp:txXfrm>
    </dsp:sp>
    <dsp:sp modelId="{30673B63-C895-42D8-B967-F79B69438261}">
      <dsp:nvSpPr>
        <dsp:cNvPr id="0" name=""/>
        <dsp:cNvSpPr/>
      </dsp:nvSpPr>
      <dsp:spPr>
        <a:xfrm>
          <a:off x="4403253" y="523385"/>
          <a:ext cx="1788009" cy="107280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等待系所審核</a:t>
          </a:r>
          <a:endParaRPr lang="zh-TW" altLang="en-US" sz="1700" kern="1200" dirty="0"/>
        </a:p>
      </dsp:txBody>
      <dsp:txXfrm>
        <a:off x="4403253" y="523385"/>
        <a:ext cx="1788009" cy="1072805"/>
      </dsp:txXfrm>
    </dsp:sp>
    <dsp:sp modelId="{2EFDF743-3C96-4815-BAD7-BBA1F2012FDC}">
      <dsp:nvSpPr>
        <dsp:cNvPr id="0" name=""/>
        <dsp:cNvSpPr/>
      </dsp:nvSpPr>
      <dsp:spPr>
        <a:xfrm>
          <a:off x="1790959" y="2498116"/>
          <a:ext cx="380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642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970999" y="2541780"/>
        <a:ext cx="20562" cy="4112"/>
      </dsp:txXfrm>
    </dsp:sp>
    <dsp:sp modelId="{F81C3E36-3EF9-49BC-B0C3-C24DE8E50925}">
      <dsp:nvSpPr>
        <dsp:cNvPr id="0" name=""/>
        <dsp:cNvSpPr/>
      </dsp:nvSpPr>
      <dsp:spPr>
        <a:xfrm>
          <a:off x="4749" y="2007433"/>
          <a:ext cx="1788009" cy="107280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送印論文</a:t>
          </a:r>
          <a:endParaRPr lang="zh-TW" altLang="en-US" sz="1700" kern="1200" dirty="0"/>
        </a:p>
      </dsp:txBody>
      <dsp:txXfrm>
        <a:off x="4749" y="2007433"/>
        <a:ext cx="1788009" cy="1072805"/>
      </dsp:txXfrm>
    </dsp:sp>
    <dsp:sp modelId="{A9027342-87EF-460E-A943-2B9634CC2320}">
      <dsp:nvSpPr>
        <dsp:cNvPr id="0" name=""/>
        <dsp:cNvSpPr/>
      </dsp:nvSpPr>
      <dsp:spPr>
        <a:xfrm>
          <a:off x="3990211" y="2498116"/>
          <a:ext cx="380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64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170251" y="2541780"/>
        <a:ext cx="20562" cy="4112"/>
      </dsp:txXfrm>
    </dsp:sp>
    <dsp:sp modelId="{9948898B-5B59-4777-9A8B-6E55703EA7ED}">
      <dsp:nvSpPr>
        <dsp:cNvPr id="0" name=""/>
        <dsp:cNvSpPr/>
      </dsp:nvSpPr>
      <dsp:spPr>
        <a:xfrm>
          <a:off x="2204001" y="2007433"/>
          <a:ext cx="1788009" cy="10728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到圖書館繳交</a:t>
          </a:r>
          <a:endParaRPr lang="en-US" altLang="zh-TW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平裝本論文</a:t>
          </a:r>
          <a:endParaRPr lang="zh-TW" altLang="en-US" sz="1700" kern="1200" dirty="0"/>
        </a:p>
      </dsp:txBody>
      <dsp:txXfrm>
        <a:off x="2204001" y="2007433"/>
        <a:ext cx="1788009" cy="1072805"/>
      </dsp:txXfrm>
    </dsp:sp>
    <dsp:sp modelId="{68E82397-DE60-4633-9C94-EDF8017DFE44}">
      <dsp:nvSpPr>
        <dsp:cNvPr id="0" name=""/>
        <dsp:cNvSpPr/>
      </dsp:nvSpPr>
      <dsp:spPr>
        <a:xfrm>
          <a:off x="4403253" y="2007433"/>
          <a:ext cx="1788009" cy="10728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結束</a:t>
          </a:r>
          <a:endParaRPr lang="zh-TW" altLang="en-US" sz="1700" kern="1200" dirty="0"/>
        </a:p>
      </dsp:txBody>
      <dsp:txXfrm>
        <a:off x="4403253" y="2007433"/>
        <a:ext cx="1788009" cy="10728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31ECB-9C70-4284-B3A5-BE27813E7D4B}">
      <dsp:nvSpPr>
        <dsp:cNvPr id="0" name=""/>
        <dsp:cNvSpPr/>
      </dsp:nvSpPr>
      <dsp:spPr>
        <a:xfrm>
          <a:off x="1790959" y="1014068"/>
          <a:ext cx="380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64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970999" y="1057732"/>
        <a:ext cx="20562" cy="4112"/>
      </dsp:txXfrm>
    </dsp:sp>
    <dsp:sp modelId="{23F757D8-C8E3-4841-A032-E3AF96458D97}">
      <dsp:nvSpPr>
        <dsp:cNvPr id="0" name=""/>
        <dsp:cNvSpPr/>
      </dsp:nvSpPr>
      <dsp:spPr>
        <a:xfrm>
          <a:off x="4749" y="523385"/>
          <a:ext cx="1788009" cy="10728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0" kern="1200" dirty="0" smtClean="0"/>
            <a:t>論文系統管理</a:t>
          </a:r>
          <a:endParaRPr lang="zh-TW" altLang="en-US" sz="1700" b="0" kern="1200" dirty="0"/>
        </a:p>
      </dsp:txBody>
      <dsp:txXfrm>
        <a:off x="4749" y="523385"/>
        <a:ext cx="1788009" cy="1072805"/>
      </dsp:txXfrm>
    </dsp:sp>
    <dsp:sp modelId="{FD0A58BA-1ACB-423E-A614-1AEDECB8CFBB}">
      <dsp:nvSpPr>
        <dsp:cNvPr id="0" name=""/>
        <dsp:cNvSpPr/>
      </dsp:nvSpPr>
      <dsp:spPr>
        <a:xfrm>
          <a:off x="3990211" y="1014068"/>
          <a:ext cx="380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642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170251" y="1057732"/>
        <a:ext cx="20562" cy="4112"/>
      </dsp:txXfrm>
    </dsp:sp>
    <dsp:sp modelId="{C2DB825C-7A3F-4B4F-958C-30F4E73B4CDA}">
      <dsp:nvSpPr>
        <dsp:cNvPr id="0" name=""/>
        <dsp:cNvSpPr/>
      </dsp:nvSpPr>
      <dsp:spPr>
        <a:xfrm>
          <a:off x="2204001" y="523385"/>
          <a:ext cx="1788009" cy="10728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線上查核是否有</a:t>
          </a:r>
          <a:endParaRPr lang="en-US" altLang="zh-TW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電子檔</a:t>
          </a:r>
          <a:endParaRPr lang="zh-TW" altLang="en-US" sz="1700" kern="1200" dirty="0"/>
        </a:p>
      </dsp:txBody>
      <dsp:txXfrm>
        <a:off x="2204001" y="523385"/>
        <a:ext cx="1788009" cy="1072805"/>
      </dsp:txXfrm>
    </dsp:sp>
    <dsp:sp modelId="{CD77409F-25D1-48E9-96F5-371E828F4455}">
      <dsp:nvSpPr>
        <dsp:cNvPr id="0" name=""/>
        <dsp:cNvSpPr/>
      </dsp:nvSpPr>
      <dsp:spPr>
        <a:xfrm>
          <a:off x="898754" y="1594391"/>
          <a:ext cx="4398503" cy="380642"/>
        </a:xfrm>
        <a:custGeom>
          <a:avLst/>
          <a:gdLst/>
          <a:ahLst/>
          <a:cxnLst/>
          <a:rect l="0" t="0" r="0" b="0"/>
          <a:pathLst>
            <a:path>
              <a:moveTo>
                <a:pt x="4398503" y="0"/>
              </a:moveTo>
              <a:lnTo>
                <a:pt x="4398503" y="207421"/>
              </a:lnTo>
              <a:lnTo>
                <a:pt x="0" y="207421"/>
              </a:lnTo>
              <a:lnTo>
                <a:pt x="0" y="380642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987564" y="1782656"/>
        <a:ext cx="220884" cy="4112"/>
      </dsp:txXfrm>
    </dsp:sp>
    <dsp:sp modelId="{0D1DA5D2-3CB7-479A-8F14-305392EF21CC}">
      <dsp:nvSpPr>
        <dsp:cNvPr id="0" name=""/>
        <dsp:cNvSpPr/>
      </dsp:nvSpPr>
      <dsp:spPr>
        <a:xfrm>
          <a:off x="4403253" y="523385"/>
          <a:ext cx="1788009" cy="107280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查核是否有</a:t>
          </a:r>
          <a:endParaRPr lang="en-US" altLang="zh-TW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紙本授權書</a:t>
          </a:r>
          <a:endParaRPr lang="zh-TW" altLang="en-US" sz="1700" kern="1200" dirty="0"/>
        </a:p>
      </dsp:txBody>
      <dsp:txXfrm>
        <a:off x="4403253" y="523385"/>
        <a:ext cx="1788009" cy="1072805"/>
      </dsp:txXfrm>
    </dsp:sp>
    <dsp:sp modelId="{C72CDA03-02B5-4950-B466-ABAEBFEF9287}">
      <dsp:nvSpPr>
        <dsp:cNvPr id="0" name=""/>
        <dsp:cNvSpPr/>
      </dsp:nvSpPr>
      <dsp:spPr>
        <a:xfrm>
          <a:off x="1790959" y="2498116"/>
          <a:ext cx="380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642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970999" y="2541780"/>
        <a:ext cx="20562" cy="4112"/>
      </dsp:txXfrm>
    </dsp:sp>
    <dsp:sp modelId="{5FE7EF32-004E-4C07-98D6-477EDCF53A60}">
      <dsp:nvSpPr>
        <dsp:cNvPr id="0" name=""/>
        <dsp:cNvSpPr/>
      </dsp:nvSpPr>
      <dsp:spPr>
        <a:xfrm>
          <a:off x="4749" y="2007433"/>
          <a:ext cx="1788009" cy="107280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收取平裝論文</a:t>
          </a:r>
          <a:r>
            <a:rPr lang="en-US" altLang="zh-TW" sz="1700" kern="1200" dirty="0" smtClean="0"/>
            <a:t>(</a:t>
          </a:r>
          <a:r>
            <a:rPr lang="zh-TW" altLang="en-US" sz="1700" kern="1200" dirty="0" smtClean="0"/>
            <a:t>查核浮水印</a:t>
          </a:r>
          <a:r>
            <a:rPr lang="en-US" altLang="zh-TW" sz="1700" kern="1200" dirty="0" smtClean="0"/>
            <a:t>)</a:t>
          </a:r>
          <a:endParaRPr lang="zh-TW" altLang="en-US" sz="1700" kern="1200" dirty="0"/>
        </a:p>
      </dsp:txBody>
      <dsp:txXfrm>
        <a:off x="4749" y="2007433"/>
        <a:ext cx="1788009" cy="1072805"/>
      </dsp:txXfrm>
    </dsp:sp>
    <dsp:sp modelId="{C53FB617-7424-4068-960B-D00F6D59B9E5}">
      <dsp:nvSpPr>
        <dsp:cNvPr id="0" name=""/>
        <dsp:cNvSpPr/>
      </dsp:nvSpPr>
      <dsp:spPr>
        <a:xfrm>
          <a:off x="2204001" y="2007433"/>
          <a:ext cx="1788009" cy="10728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結束</a:t>
          </a:r>
          <a:endParaRPr lang="zh-TW" altLang="en-US" sz="1700" kern="1200" dirty="0"/>
        </a:p>
      </dsp:txBody>
      <dsp:txXfrm>
        <a:off x="2204001" y="2007433"/>
        <a:ext cx="1788009" cy="1072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1FCF24A-390D-430F-815A-76D582566E1D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1FCF24A-390D-430F-815A-76D582566E1D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1FCF24A-390D-430F-815A-76D582566E1D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1FCF24A-390D-430F-815A-76D582566E1D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ueyi@mail.cjcu.edu.t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dltdcc.ncl.edu.tw/cjc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研究生論文上傳說明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873199" y="4149080"/>
            <a:ext cx="5723468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zh-TW" altLang="en-US" sz="2800" dirty="0"/>
              <a:t>圖資</a:t>
            </a:r>
            <a:r>
              <a:rPr lang="zh-TW" altLang="en-US" sz="2800" dirty="0" smtClean="0"/>
              <a:t>處閱覽組 </a:t>
            </a:r>
            <a:r>
              <a:rPr lang="zh-TW" altLang="en-US" sz="2800" dirty="0"/>
              <a:t>陳卉</a:t>
            </a:r>
            <a:r>
              <a:rPr lang="zh-TW" altLang="en-US" sz="2800" dirty="0" smtClean="0"/>
              <a:t>儀</a:t>
            </a:r>
            <a:endParaRPr lang="en-US" altLang="zh-TW" sz="2800" dirty="0" smtClean="0"/>
          </a:p>
          <a:p>
            <a:pPr algn="l"/>
            <a:r>
              <a:rPr lang="zh-TW" altLang="en-US" sz="2800" dirty="0" smtClean="0"/>
              <a:t>分機：</a:t>
            </a:r>
            <a:r>
              <a:rPr lang="en-US" altLang="zh-TW" sz="2800" dirty="0" smtClean="0"/>
              <a:t>1525</a:t>
            </a:r>
          </a:p>
          <a:p>
            <a:pPr algn="l"/>
            <a:r>
              <a:rPr lang="en-US" altLang="zh-TW" sz="2800" dirty="0" smtClean="0">
                <a:hlinkClick r:id="rId2"/>
              </a:rPr>
              <a:t>hueyi@mail.cjcu.edu.tw</a:t>
            </a:r>
            <a:r>
              <a:rPr lang="en-US" altLang="zh-TW" sz="2800" dirty="0" smtClean="0"/>
              <a:t> 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475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重大變動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自</a:t>
            </a:r>
            <a:r>
              <a:rPr lang="en-US" altLang="zh-TW" dirty="0"/>
              <a:t>106</a:t>
            </a:r>
            <a:r>
              <a:rPr lang="zh-TW" altLang="zh-TW" dirty="0"/>
              <a:t>學年度第</a:t>
            </a:r>
            <a:r>
              <a:rPr lang="en-US" altLang="zh-TW" dirty="0"/>
              <a:t>2</a:t>
            </a:r>
            <a:r>
              <a:rPr lang="zh-TW" altLang="zh-TW" dirty="0"/>
              <a:t>學期起研究生一律將論文上傳至國家</a:t>
            </a:r>
            <a:r>
              <a:rPr lang="zh-TW" altLang="zh-TW" dirty="0" smtClean="0"/>
              <a:t>圖書館</a:t>
            </a:r>
            <a:r>
              <a:rPr lang="zh-TW" altLang="en-US" dirty="0" smtClean="0">
                <a:hlinkClick r:id="rId2"/>
              </a:rPr>
              <a:t>臺</a:t>
            </a:r>
            <a:r>
              <a:rPr lang="zh-TW" altLang="zh-TW" dirty="0" smtClean="0">
                <a:hlinkClick r:id="rId2"/>
              </a:rPr>
              <a:t>灣博</a:t>
            </a:r>
            <a:r>
              <a:rPr lang="zh-TW" altLang="en-US" dirty="0" smtClean="0">
                <a:hlinkClick r:id="rId2"/>
              </a:rPr>
              <a:t>碩</a:t>
            </a:r>
            <a:r>
              <a:rPr lang="zh-TW" altLang="zh-TW" dirty="0" smtClean="0">
                <a:hlinkClick r:id="rId2"/>
              </a:rPr>
              <a:t>士</a:t>
            </a:r>
            <a:r>
              <a:rPr lang="zh-TW" altLang="en-US" dirty="0" smtClean="0">
                <a:hlinkClick r:id="rId2"/>
              </a:rPr>
              <a:t>論文知識</a:t>
            </a:r>
            <a:r>
              <a:rPr lang="zh-TW" altLang="zh-TW" dirty="0" smtClean="0">
                <a:hlinkClick r:id="rId2"/>
              </a:rPr>
              <a:t>加</a:t>
            </a:r>
            <a:r>
              <a:rPr lang="zh-TW" altLang="zh-TW" dirty="0">
                <a:hlinkClick r:id="rId2"/>
              </a:rPr>
              <a:t>值</a:t>
            </a:r>
            <a:r>
              <a:rPr lang="zh-TW" altLang="zh-TW" dirty="0" smtClean="0">
                <a:hlinkClick r:id="rId2"/>
              </a:rPr>
              <a:t>系統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u="sng" dirty="0">
                <a:hlinkClick r:id="rId2"/>
              </a:rPr>
              <a:t>http://ndltdcc.ncl.edu.tw/cjcu/</a:t>
            </a:r>
            <a:r>
              <a:rPr lang="en-US" altLang="zh-TW" u="sng" dirty="0"/>
              <a:t> </a:t>
            </a:r>
            <a:r>
              <a:rPr lang="en-US" altLang="zh-TW" dirty="0" smtClean="0"/>
              <a:t>)</a:t>
            </a:r>
          </a:p>
          <a:p>
            <a:r>
              <a:rPr lang="zh-TW" altLang="zh-TW" dirty="0"/>
              <a:t>各系所需審核研究生</a:t>
            </a:r>
            <a:r>
              <a:rPr lang="zh-TW" altLang="zh-TW"/>
              <a:t>上</a:t>
            </a:r>
            <a:r>
              <a:rPr lang="zh-TW" altLang="zh-TW" smtClean="0"/>
              <a:t>傳</a:t>
            </a:r>
            <a:r>
              <a:rPr lang="zh-TW" altLang="en-US"/>
              <a:t>系統</a:t>
            </a:r>
            <a:r>
              <a:rPr lang="zh-TW" altLang="zh-TW" smtClean="0"/>
              <a:t>之</a:t>
            </a:r>
            <a:r>
              <a:rPr lang="zh-TW" altLang="zh-TW" dirty="0"/>
              <a:t>電子論文</a:t>
            </a:r>
          </a:p>
          <a:p>
            <a:r>
              <a:rPr lang="zh-TW" altLang="en-US" dirty="0"/>
              <a:t>論文</a:t>
            </a:r>
            <a:r>
              <a:rPr lang="zh-TW" altLang="zh-TW" dirty="0" smtClean="0"/>
              <a:t>不再</a:t>
            </a:r>
            <a:r>
              <a:rPr lang="zh-TW" altLang="zh-TW" dirty="0"/>
              <a:t>需要上傳至本校圖書館</a:t>
            </a:r>
            <a:r>
              <a:rPr lang="zh-TW" altLang="zh-TW" dirty="0" smtClean="0"/>
              <a:t>系統</a:t>
            </a:r>
            <a:endParaRPr lang="en-US" altLang="zh-TW" dirty="0" smtClean="0"/>
          </a:p>
          <a:p>
            <a:r>
              <a:rPr lang="zh-TW" altLang="zh-TW" dirty="0"/>
              <a:t>圖書館需確認各系</a:t>
            </a:r>
            <a:r>
              <a:rPr lang="zh-TW" altLang="zh-TW" dirty="0" smtClean="0"/>
              <a:t>窗口</a:t>
            </a:r>
            <a:r>
              <a:rPr lang="zh-TW" altLang="zh-TW" dirty="0"/>
              <a:t>與管理上傳國圖之帳號、密碼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071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+mn-ea"/>
                <a:ea typeface="+mn-ea"/>
              </a:rPr>
              <a:t>系所作業流程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221981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240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706862"/>
            <a:ext cx="1786880" cy="179198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審核電子論文注意事項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2132856"/>
            <a:ext cx="6196405" cy="360381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論文須為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</a:t>
            </a:r>
            <a:r>
              <a:rPr lang="en-US" altLang="zh-TW" dirty="0" smtClean="0"/>
              <a:t>PDF</a:t>
            </a:r>
            <a:r>
              <a:rPr lang="zh-TW" altLang="en-US" dirty="0" smtClean="0"/>
              <a:t>檔案</a:t>
            </a:r>
            <a:endParaRPr lang="en-US" altLang="zh-TW" dirty="0" smtClean="0"/>
          </a:p>
          <a:p>
            <a:r>
              <a:rPr lang="zh-TW" altLang="en-US" dirty="0"/>
              <a:t>整篇論文需有浮水</a:t>
            </a:r>
            <a:r>
              <a:rPr lang="zh-TW" altLang="en-US" dirty="0" smtClean="0"/>
              <a:t>印，大小如圖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不用放口試</a:t>
            </a:r>
            <a:r>
              <a:rPr lang="zh-TW" altLang="en-US" dirty="0">
                <a:solidFill>
                  <a:srgbClr val="FF0000"/>
                </a:solidFill>
              </a:rPr>
              <a:t>通過</a:t>
            </a:r>
            <a:r>
              <a:rPr lang="zh-TW" altLang="en-US" dirty="0" smtClean="0">
                <a:solidFill>
                  <a:srgbClr val="FF0000"/>
                </a:solidFill>
              </a:rPr>
              <a:t>證明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zh-TW" dirty="0"/>
              <a:t>電子學位論文內容、編排順序與頁碼請與紙本論文一致，內容包含書名頁（封面</a:t>
            </a:r>
            <a:r>
              <a:rPr lang="zh-TW" altLang="zh-TW" dirty="0" smtClean="0"/>
              <a:t>）、</a:t>
            </a:r>
            <a:r>
              <a:rPr lang="zh-TW" altLang="zh-TW" dirty="0"/>
              <a:t>中英文摘要、目次、內文（第一章、第二章…等）、參考書目及附錄等</a:t>
            </a:r>
            <a:endParaRPr lang="en-US" altLang="zh-TW" dirty="0" smtClean="0"/>
          </a:p>
          <a:p>
            <a:pPr lvl="0"/>
            <a:r>
              <a:rPr lang="zh-TW" altLang="zh-TW" dirty="0"/>
              <a:t>論文頁碼由羅馬字母頁碼與阿拉伯數字頁碼</a:t>
            </a:r>
            <a:r>
              <a:rPr lang="zh-TW" altLang="zh-TW" dirty="0" smtClean="0"/>
              <a:t>組成，本文</a:t>
            </a:r>
            <a:r>
              <a:rPr lang="zh-TW" altLang="zh-TW" dirty="0"/>
              <a:t>前為羅馬字母頁碼，本文後為阿拉伯數字頁碼，</a:t>
            </a:r>
            <a:r>
              <a:rPr lang="zh-TW" altLang="zh-TW" dirty="0" smtClean="0">
                <a:solidFill>
                  <a:srgbClr val="FF0000"/>
                </a:solidFill>
              </a:rPr>
              <a:t>封面無需</a:t>
            </a:r>
            <a:r>
              <a:rPr lang="zh-TW" altLang="zh-TW" dirty="0">
                <a:solidFill>
                  <a:srgbClr val="FF0000"/>
                </a:solidFill>
              </a:rPr>
              <a:t>頁碼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0"/>
            <a:endParaRPr lang="zh-TW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548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+mn-ea"/>
                <a:ea typeface="+mn-ea"/>
              </a:rPr>
              <a:t>研究生作業流程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670841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03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+mn-ea"/>
                <a:ea typeface="+mn-ea"/>
              </a:rPr>
              <a:t>研究生繳交紙本論文</a:t>
            </a:r>
            <a:r>
              <a:rPr lang="en-US" altLang="zh-TW" dirty="0" smtClean="0">
                <a:latin typeface="+mn-ea"/>
                <a:ea typeface="+mn-ea"/>
              </a:rPr>
              <a:t/>
            </a:r>
            <a:br>
              <a:rPr lang="en-US" altLang="zh-TW" dirty="0" smtClean="0">
                <a:latin typeface="+mn-ea"/>
                <a:ea typeface="+mn-ea"/>
              </a:rPr>
            </a:br>
            <a:r>
              <a:rPr lang="zh-TW" altLang="en-US" dirty="0" smtClean="0">
                <a:latin typeface="+mn-ea"/>
                <a:ea typeface="+mn-ea"/>
              </a:rPr>
              <a:t>注意事項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整篇論文需</a:t>
            </a:r>
            <a:r>
              <a:rPr lang="zh-TW" altLang="en-US" dirty="0"/>
              <a:t>有浮水</a:t>
            </a:r>
            <a:r>
              <a:rPr lang="zh-TW" altLang="en-US" dirty="0" smtClean="0"/>
              <a:t>印、紙</a:t>
            </a:r>
            <a:r>
              <a:rPr lang="zh-TW" altLang="en-US" dirty="0"/>
              <a:t>本授權書</a:t>
            </a:r>
            <a:r>
              <a:rPr lang="en-US" altLang="zh-TW" dirty="0"/>
              <a:t>2</a:t>
            </a:r>
            <a:r>
              <a:rPr lang="zh-TW" altLang="en-US" dirty="0" smtClean="0"/>
              <a:t>張</a:t>
            </a:r>
            <a:endParaRPr lang="en-US" altLang="zh-TW" dirty="0" smtClean="0"/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授權書</a:t>
            </a:r>
            <a:r>
              <a:rPr lang="zh-TW" altLang="en-US" dirty="0" smtClean="0"/>
              <a:t>：線上列印授權</a:t>
            </a:r>
            <a:r>
              <a:rPr lang="zh-TW" altLang="en-US" dirty="0"/>
              <a:t>書</a:t>
            </a:r>
            <a:r>
              <a:rPr lang="en-US" altLang="zh-TW" dirty="0"/>
              <a:t>2</a:t>
            </a:r>
            <a:r>
              <a:rPr lang="zh-TW" altLang="en-US" dirty="0" smtClean="0"/>
              <a:t>張，</a:t>
            </a:r>
            <a:r>
              <a:rPr lang="en-US" altLang="zh-TW" dirty="0" smtClean="0"/>
              <a:t>1</a:t>
            </a:r>
            <a:r>
              <a:rPr lang="zh-TW" altLang="en-US" dirty="0" smtClean="0"/>
              <a:t>張供學校圖書館授權，</a:t>
            </a:r>
            <a:r>
              <a:rPr lang="en-US" altLang="zh-TW" dirty="0" smtClean="0"/>
              <a:t>1</a:t>
            </a:r>
            <a:r>
              <a:rPr lang="zh-TW" altLang="en-US" dirty="0" smtClean="0"/>
              <a:t>張供國圖授權，不須裝訂在內，但須與紙本論文一同繳交至學校圖書館。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3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+mn-ea"/>
                <a:ea typeface="+mn-ea"/>
              </a:rPr>
              <a:t>圖書館作業流程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18" name="內容版面配置區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532088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35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圖釘">
  <a:themeElements>
    <a:clrScheme name="圖釘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圖釘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1620</TotalTime>
  <Words>330</Words>
  <Application>Microsoft Office PowerPoint</Application>
  <PresentationFormat>如螢幕大小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圖釘</vt:lpstr>
      <vt:lpstr>研究生論文上傳說明</vt:lpstr>
      <vt:lpstr>重大變動</vt:lpstr>
      <vt:lpstr>系所作業流程</vt:lpstr>
      <vt:lpstr>審核電子論文注意事項</vt:lpstr>
      <vt:lpstr>研究生作業流程</vt:lpstr>
      <vt:lpstr>研究生繳交紙本論文 注意事項</vt:lpstr>
      <vt:lpstr>圖書館作業流程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研究生論文上傳說明</dc:title>
  <dc:creator>hueyi</dc:creator>
  <cp:lastModifiedBy>hueyi</cp:lastModifiedBy>
  <cp:revision>67</cp:revision>
  <dcterms:created xsi:type="dcterms:W3CDTF">2018-03-09T05:21:22Z</dcterms:created>
  <dcterms:modified xsi:type="dcterms:W3CDTF">2018-03-22T05:47:15Z</dcterms:modified>
</cp:coreProperties>
</file>