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81" r:id="rId4"/>
    <p:sldId id="280" r:id="rId5"/>
    <p:sldId id="282" r:id="rId6"/>
    <p:sldId id="258" r:id="rId7"/>
    <p:sldId id="259" r:id="rId8"/>
    <p:sldId id="261" r:id="rId9"/>
    <p:sldId id="275" r:id="rId10"/>
    <p:sldId id="260" r:id="rId11"/>
    <p:sldId id="276" r:id="rId12"/>
    <p:sldId id="262" r:id="rId13"/>
    <p:sldId id="266" r:id="rId14"/>
    <p:sldId id="268" r:id="rId15"/>
    <p:sldId id="269" r:id="rId16"/>
  </p:sldIdLst>
  <p:sldSz cx="6858000" cy="9144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EB"/>
    <a:srgbClr val="CDE9FB"/>
    <a:srgbClr val="59B7F1"/>
    <a:srgbClr val="FFCCFF"/>
    <a:srgbClr val="FFFFFF"/>
    <a:srgbClr val="F7A7E6"/>
    <a:srgbClr val="9FD5F7"/>
    <a:srgbClr val="68BDF2"/>
    <a:srgbClr val="B9E1F9"/>
    <a:srgbClr val="86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9" autoAdjust="0"/>
    <p:restoredTop sz="94638" autoAdjust="0"/>
  </p:normalViewPr>
  <p:slideViewPr>
    <p:cSldViewPr>
      <p:cViewPr>
        <p:scale>
          <a:sx n="100" d="100"/>
          <a:sy n="100" d="100"/>
        </p:scale>
        <p:origin x="-1026" y="4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C6C04875-1100-445E-99F9-B4002195FD16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0096F0-92D3-45D4-8BFC-71B8F81896BB}" type="par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2DF6949E-E2E3-460F-B1DA-E138282C3794}" type="sib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F251A7-EA8B-4B7A-8759-ECAF8C3F73C3}" type="pres">
      <dgm:prSet presAssocID="{C6C04875-1100-445E-99F9-B4002195FD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93296-9064-464F-A5C6-DD861718EF07}" type="pres">
      <dgm:prSet presAssocID="{2DF6949E-E2E3-460F-B1DA-E138282C379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3FD349B-0AA3-4978-9072-514447EC79E8}" type="pres">
      <dgm:prSet presAssocID="{2DF6949E-E2E3-460F-B1DA-E138282C379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B6103A-BA72-4DFB-8767-1CC93B19CE0B}" type="presOf" srcId="{01334D8E-17E1-49BD-A580-E0206BCA023C}" destId="{05752B9A-90B6-4E63-8FD6-04A4A6296FCF}" srcOrd="1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089BC00C-1D60-48A7-9C0F-FBAC5FA61CE8}" type="presOf" srcId="{D2C62B6C-6136-4514-938E-5201D8431BD3}" destId="{DEE6A67A-160A-4766-9BB8-B13FFA329A19}" srcOrd="1" destOrd="0" presId="urn:microsoft.com/office/officeart/2005/8/layout/process2"/>
    <dgm:cxn modelId="{C7C71BDB-734B-4E1B-A6EB-95ADD601E207}" type="presOf" srcId="{D2C62B6C-6136-4514-938E-5201D8431BD3}" destId="{E87BB188-1093-4725-955D-D48FB25C8C63}" srcOrd="0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C2ADD4B7-3E4A-4861-9278-3450DC6912A3}" type="presOf" srcId="{3E29DEAF-C566-48BB-B006-0396B518D5C1}" destId="{FF719C16-92CE-4E47-8435-D67FF8BCDCD0}" srcOrd="0" destOrd="0" presId="urn:microsoft.com/office/officeart/2005/8/layout/process2"/>
    <dgm:cxn modelId="{B618CCC6-EC9E-4B23-87AF-D46809144436}" type="presOf" srcId="{BF446EC1-56CB-4A0E-A96D-569EB7DA6E86}" destId="{1B59DF84-B787-4BC6-AA3F-A8270567E9DF}" srcOrd="0" destOrd="0" presId="urn:microsoft.com/office/officeart/2005/8/layout/process2"/>
    <dgm:cxn modelId="{F0259F5E-29AC-41EC-A217-239D9BE2ABC6}" srcId="{3E29DEAF-C566-48BB-B006-0396B518D5C1}" destId="{DAF0C190-234D-4E97-9122-7D88F22C229F}" srcOrd="4" destOrd="0" parTransId="{B4DD674E-BCD1-46B8-84CE-6A687AA2D6AB}" sibTransId="{0BBD7685-B1FB-4E0A-842A-0D83A5473270}"/>
    <dgm:cxn modelId="{A3AE0B90-67F1-4133-BC9A-3E7C31B0F9B7}" type="presOf" srcId="{2DF6949E-E2E3-460F-B1DA-E138282C3794}" destId="{6F693296-9064-464F-A5C6-DD861718EF07}" srcOrd="0" destOrd="0" presId="urn:microsoft.com/office/officeart/2005/8/layout/process2"/>
    <dgm:cxn modelId="{3D640BB7-5586-4B8D-A303-6B19D70EABAA}" type="presOf" srcId="{65BC2D1E-030F-4588-9DE3-C223A099C6A8}" destId="{EF25F6DF-C42F-4FA1-A5E0-3C3E6971FA61}" srcOrd="0" destOrd="0" presId="urn:microsoft.com/office/officeart/2005/8/layout/process2"/>
    <dgm:cxn modelId="{302D0926-6710-4BD7-B67A-AAC8D05D910A}" type="presOf" srcId="{D7CEC9F8-CAEA-4383-9E2D-B503448CE962}" destId="{7CB70315-A151-47C5-84AB-C69DCD6DD4C3}" srcOrd="0" destOrd="0" presId="urn:microsoft.com/office/officeart/2005/8/layout/process2"/>
    <dgm:cxn modelId="{FB45697F-20D3-40B3-9478-60E14F5BF275}" type="presOf" srcId="{E6861B59-A75D-47CA-BDE2-671DEDD5CA7E}" destId="{47800E93-8415-4C01-9795-51BFDFAD82BA}" srcOrd="0" destOrd="0" presId="urn:microsoft.com/office/officeart/2005/8/layout/process2"/>
    <dgm:cxn modelId="{D10880A9-E322-4A9A-BFED-9793310B3D5C}" type="presOf" srcId="{2DF6949E-E2E3-460F-B1DA-E138282C3794}" destId="{83FD349B-0AA3-4978-9072-514447EC79E8}" srcOrd="1" destOrd="0" presId="urn:microsoft.com/office/officeart/2005/8/layout/process2"/>
    <dgm:cxn modelId="{7C7FEEDF-88B3-406B-B413-314013C02E0C}" srcId="{3E29DEAF-C566-48BB-B006-0396B518D5C1}" destId="{C6C04875-1100-445E-99F9-B4002195FD16}" srcOrd="3" destOrd="0" parTransId="{010096F0-92D3-45D4-8BFC-71B8F81896BB}" sibTransId="{2DF6949E-E2E3-460F-B1DA-E138282C3794}"/>
    <dgm:cxn modelId="{998C8AA2-47B8-4FEC-96A9-F793C25581EB}" type="presOf" srcId="{DAF0C190-234D-4E97-9122-7D88F22C229F}" destId="{728E9432-70D4-4059-84DB-B7EF7D9D0F1D}" srcOrd="0" destOrd="0" presId="urn:microsoft.com/office/officeart/2005/8/layout/process2"/>
    <dgm:cxn modelId="{762E0EB8-9452-4F9E-9808-41C11946CEC6}" type="presOf" srcId="{01334D8E-17E1-49BD-A580-E0206BCA023C}" destId="{910CEED3-4647-4B36-99C9-F2F0202A0034}" srcOrd="0" destOrd="0" presId="urn:microsoft.com/office/officeart/2005/8/layout/process2"/>
    <dgm:cxn modelId="{5FCE245D-E8BF-4CF5-A071-C74E6DCE136B}" type="presOf" srcId="{C6C04875-1100-445E-99F9-B4002195FD16}" destId="{39F251A7-EA8B-4B7A-8759-ECAF8C3F73C3}" srcOrd="0" destOrd="0" presId="urn:microsoft.com/office/officeart/2005/8/layout/process2"/>
    <dgm:cxn modelId="{3520B206-CA23-4E90-98A3-FE892CC72315}" type="presOf" srcId="{D7CEC9F8-CAEA-4383-9E2D-B503448CE962}" destId="{23A788C3-3B12-40C3-BE35-4DB91BE485AD}" srcOrd="1" destOrd="0" presId="urn:microsoft.com/office/officeart/2005/8/layout/process2"/>
    <dgm:cxn modelId="{D34D6C79-2736-46C6-A5C3-5898461BD3F6}" type="presParOf" srcId="{FF719C16-92CE-4E47-8435-D67FF8BCDCD0}" destId="{EF25F6DF-C42F-4FA1-A5E0-3C3E6971FA61}" srcOrd="0" destOrd="0" presId="urn:microsoft.com/office/officeart/2005/8/layout/process2"/>
    <dgm:cxn modelId="{46256009-BD62-4C21-B105-6F3F16066BDB}" type="presParOf" srcId="{FF719C16-92CE-4E47-8435-D67FF8BCDCD0}" destId="{E87BB188-1093-4725-955D-D48FB25C8C63}" srcOrd="1" destOrd="0" presId="urn:microsoft.com/office/officeart/2005/8/layout/process2"/>
    <dgm:cxn modelId="{70B77317-0734-4F34-9F9F-3852ED2DA611}" type="presParOf" srcId="{E87BB188-1093-4725-955D-D48FB25C8C63}" destId="{DEE6A67A-160A-4766-9BB8-B13FFA329A19}" srcOrd="0" destOrd="0" presId="urn:microsoft.com/office/officeart/2005/8/layout/process2"/>
    <dgm:cxn modelId="{B2E3851C-94CF-4658-8435-4A4853F71D46}" type="presParOf" srcId="{FF719C16-92CE-4E47-8435-D67FF8BCDCD0}" destId="{47800E93-8415-4C01-9795-51BFDFAD82BA}" srcOrd="2" destOrd="0" presId="urn:microsoft.com/office/officeart/2005/8/layout/process2"/>
    <dgm:cxn modelId="{E1B12E2F-CE76-473B-B7E6-5130E54DA58B}" type="presParOf" srcId="{FF719C16-92CE-4E47-8435-D67FF8BCDCD0}" destId="{910CEED3-4647-4B36-99C9-F2F0202A0034}" srcOrd="3" destOrd="0" presId="urn:microsoft.com/office/officeart/2005/8/layout/process2"/>
    <dgm:cxn modelId="{6C292CE7-15E0-40E1-9DBB-B80C7EF763EB}" type="presParOf" srcId="{910CEED3-4647-4B36-99C9-F2F0202A0034}" destId="{05752B9A-90B6-4E63-8FD6-04A4A6296FCF}" srcOrd="0" destOrd="0" presId="urn:microsoft.com/office/officeart/2005/8/layout/process2"/>
    <dgm:cxn modelId="{76B5C307-50F1-4626-B0D8-A6C279A4B1FE}" type="presParOf" srcId="{FF719C16-92CE-4E47-8435-D67FF8BCDCD0}" destId="{1B59DF84-B787-4BC6-AA3F-A8270567E9DF}" srcOrd="4" destOrd="0" presId="urn:microsoft.com/office/officeart/2005/8/layout/process2"/>
    <dgm:cxn modelId="{27870040-CEE2-4935-BDD2-D7014FCEE862}" type="presParOf" srcId="{FF719C16-92CE-4E47-8435-D67FF8BCDCD0}" destId="{7CB70315-A151-47C5-84AB-C69DCD6DD4C3}" srcOrd="5" destOrd="0" presId="urn:microsoft.com/office/officeart/2005/8/layout/process2"/>
    <dgm:cxn modelId="{37662B3F-2E02-4543-B48E-5D1306F6C1EA}" type="presParOf" srcId="{7CB70315-A151-47C5-84AB-C69DCD6DD4C3}" destId="{23A788C3-3B12-40C3-BE35-4DB91BE485AD}" srcOrd="0" destOrd="0" presId="urn:microsoft.com/office/officeart/2005/8/layout/process2"/>
    <dgm:cxn modelId="{43393527-C1CF-4420-ABA5-0DBAF65FA89D}" type="presParOf" srcId="{FF719C16-92CE-4E47-8435-D67FF8BCDCD0}" destId="{39F251A7-EA8B-4B7A-8759-ECAF8C3F73C3}" srcOrd="6" destOrd="0" presId="urn:microsoft.com/office/officeart/2005/8/layout/process2"/>
    <dgm:cxn modelId="{56F5F386-EAB9-4490-A7CB-8DA6112B4ECF}" type="presParOf" srcId="{FF719C16-92CE-4E47-8435-D67FF8BCDCD0}" destId="{6F693296-9064-464F-A5C6-DD861718EF07}" srcOrd="7" destOrd="0" presId="urn:microsoft.com/office/officeart/2005/8/layout/process2"/>
    <dgm:cxn modelId="{C1154C26-A273-48E7-B3F7-73703B6B0906}" type="presParOf" srcId="{6F693296-9064-464F-A5C6-DD861718EF07}" destId="{83FD349B-0AA3-4978-9072-514447EC79E8}" srcOrd="0" destOrd="0" presId="urn:microsoft.com/office/officeart/2005/8/layout/process2"/>
    <dgm:cxn modelId="{6DE2006A-B341-44C7-B42C-30282300233F}" type="presParOf" srcId="{FF719C16-92CE-4E47-8435-D67FF8BCDCD0}" destId="{728E9432-70D4-4059-84DB-B7EF7D9D0F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18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03183F-A35A-4944-96EE-933AAA8ACAD0}" type="presOf" srcId="{ECC87B49-FDD4-4885-9E57-2AB2C79858B5}" destId="{ABDC80EA-ABBC-4B36-900F-F0DC84B34D9B}" srcOrd="0" destOrd="0" presId="urn:microsoft.com/office/officeart/2005/8/layout/process2"/>
    <dgm:cxn modelId="{FA64CCB9-BBAD-4112-85BD-20ED56C93553}" type="presOf" srcId="{2C9E9F66-3057-48EA-AB4D-E5FC0E8E2533}" destId="{107E694C-0BBE-46A0-970D-3E29C0A82DC8}" srcOrd="0" destOrd="0" presId="urn:microsoft.com/office/officeart/2005/8/layout/process2"/>
    <dgm:cxn modelId="{433EC82B-43A4-4470-8F52-FC99994C79D1}" type="presOf" srcId="{59ED3B83-CAB8-4854-A3A5-7861BBE0392B}" destId="{6F36B654-BB1B-40A2-821A-FDA5386CC4E7}" srcOrd="1" destOrd="0" presId="urn:microsoft.com/office/officeart/2005/8/layout/process2"/>
    <dgm:cxn modelId="{48F594DA-A931-4888-9392-6B139A2EBEC7}" type="presOf" srcId="{59271BB9-2D48-402C-8C12-98CBD552F28A}" destId="{80292C3F-7843-45DE-AE0F-75021FD40451}" srcOrd="0" destOrd="0" presId="urn:microsoft.com/office/officeart/2005/8/layout/process2"/>
    <dgm:cxn modelId="{185472FF-5916-4E8C-94FC-CB3C76F07650}" type="presOf" srcId="{697D1832-41D9-4298-8D1F-2237BCCD8AE0}" destId="{499CE627-6147-49BE-AB42-12800DEF08F7}" srcOrd="1" destOrd="0" presId="urn:microsoft.com/office/officeart/2005/8/layout/process2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9C3F0A85-07FE-412D-A6BF-12A315F8843D}" type="presOf" srcId="{1F097F9F-28E2-4FCD-B21E-525885DE54F9}" destId="{C321D881-2CCB-4065-9C6E-34A4D846942C}" srcOrd="0" destOrd="0" presId="urn:microsoft.com/office/officeart/2005/8/layout/process2"/>
    <dgm:cxn modelId="{4FDCC8E6-0168-4852-BE80-C0E418BDF87B}" type="presOf" srcId="{13A6DC33-7B68-470C-A053-964475E5A38F}" destId="{14C98868-1928-4F8D-BCD4-26DE2463BB0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2A5DFE88-7844-4B48-AA89-6B35B45EB94D}" type="presOf" srcId="{697D1832-41D9-4298-8D1F-2237BCCD8AE0}" destId="{61F17BE2-1456-43E7-9CBC-D1DEA3C96BC2}" srcOrd="0" destOrd="0" presId="urn:microsoft.com/office/officeart/2005/8/layout/process2"/>
    <dgm:cxn modelId="{A760891C-F7F3-41D4-B7C9-2F807F02EFE3}" type="presOf" srcId="{1E93767B-D85B-447B-90DF-211541FD5412}" destId="{61B6B985-C3D5-4ABA-BC6E-AE249D0A8174}" srcOrd="0" destOrd="0" presId="urn:microsoft.com/office/officeart/2005/8/layout/process2"/>
    <dgm:cxn modelId="{3E04FD64-D7EC-4A92-AB17-DA81B9E44AC8}" type="presOf" srcId="{D8ABEF0A-1CD6-4525-B71F-C0341FE19297}" destId="{E09BEA32-6B5E-4409-B089-6CC06D65F4CF}" srcOrd="1" destOrd="0" presId="urn:microsoft.com/office/officeart/2005/8/layout/process2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5E02AEA7-BC0D-47CE-8DC7-38BD65261C76}" type="presOf" srcId="{59ED3B83-CAB8-4854-A3A5-7861BBE0392B}" destId="{394A7A8B-E694-4491-AA10-5637B2BBC465}" srcOrd="0" destOrd="0" presId="urn:microsoft.com/office/officeart/2005/8/layout/process2"/>
    <dgm:cxn modelId="{61008B61-FABC-4788-892C-E266DC925472}" type="presOf" srcId="{1E93767B-D85B-447B-90DF-211541FD5412}" destId="{A51C30F5-160E-40C6-9BCB-F8F02FB0B836}" srcOrd="1" destOrd="0" presId="urn:microsoft.com/office/officeart/2005/8/layout/process2"/>
    <dgm:cxn modelId="{E8AA92D1-376A-4529-AA1E-B0A3778A1250}" type="presOf" srcId="{571919D3-7929-49DA-B8CC-1AEFB1015574}" destId="{2335F725-8E70-45CC-86D4-2A33D8D3F30D}" srcOrd="1" destOrd="0" presId="urn:microsoft.com/office/officeart/2005/8/layout/process2"/>
    <dgm:cxn modelId="{97B93DFD-C2B7-49F3-B3C3-E1B56D567CA0}" type="presOf" srcId="{2DBCA5D1-8D44-4531-B3CA-938741E032B2}" destId="{AEDA8614-7D40-43FC-9B3E-DA6003F5C5D0}" srcOrd="0" destOrd="0" presId="urn:microsoft.com/office/officeart/2005/8/layout/process2"/>
    <dgm:cxn modelId="{5386167D-0906-466D-9BF3-BB155673D08E}" type="presOf" srcId="{2130E760-E7C5-4BE2-9A6A-CD57EF2B8500}" destId="{8B33BE7D-CDA4-4887-ADF9-008CBE7943B8}" srcOrd="0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FEACD255-1078-40C0-A281-E407C37AF88C}" type="presOf" srcId="{3695FECC-A26D-4371-B570-5F9C52F844AA}" destId="{803173B1-77DE-4DAE-B0AD-8B88A5EE1826}" srcOrd="0" destOrd="0" presId="urn:microsoft.com/office/officeart/2005/8/layout/process2"/>
    <dgm:cxn modelId="{4F678D02-D7E2-42A5-8C38-1CABADF5F2F1}" type="presOf" srcId="{D8ABEF0A-1CD6-4525-B71F-C0341FE19297}" destId="{A455F8E4-2D12-4DE8-B46F-A9A851C3A92B}" srcOrd="0" destOrd="0" presId="urn:microsoft.com/office/officeart/2005/8/layout/process2"/>
    <dgm:cxn modelId="{0B02957E-F883-4C58-AF28-1CD0FBC7D971}" type="presOf" srcId="{BD6F4BD5-68E7-40AC-AAF6-F5EF5E67C5F5}" destId="{21FF83EA-ED48-4308-9CBA-77E0E408FA45}" srcOrd="0" destOrd="0" presId="urn:microsoft.com/office/officeart/2005/8/layout/process2"/>
    <dgm:cxn modelId="{BE912368-3F05-417A-B1FE-43E65D65422D}" type="presOf" srcId="{D0A67CA4-C768-40C6-A947-F5AA56C7067F}" destId="{36B6FA00-DFB7-4DA7-A0DB-07DBCA3BE828}" srcOrd="0" destOrd="0" presId="urn:microsoft.com/office/officeart/2005/8/layout/process2"/>
    <dgm:cxn modelId="{1A56489C-635D-4B1B-8136-DE2630E681E9}" type="presOf" srcId="{571919D3-7929-49DA-B8CC-1AEFB1015574}" destId="{06181E00-0851-45E7-A220-7A44BFD598B4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E6730CB7-F1D9-45DF-B4E8-B87463370E35}" type="presOf" srcId="{2C9E9F66-3057-48EA-AB4D-E5FC0E8E2533}" destId="{7AEA0962-6D67-4A42-B853-7D6974093C1D}" srcOrd="1" destOrd="0" presId="urn:microsoft.com/office/officeart/2005/8/layout/process2"/>
    <dgm:cxn modelId="{A7A1EF1D-0E69-4860-9D11-AA359F4A6B3C}" type="presOf" srcId="{709E1C23-C1A9-42F8-AD1A-5DC612DB7A64}" destId="{28E99C09-E90B-42F1-BE2A-782CD575BD8B}" srcOrd="0" destOrd="0" presId="urn:microsoft.com/office/officeart/2005/8/layout/process2"/>
    <dgm:cxn modelId="{DAE0B8DA-F1EF-4EFB-A788-B294255AD3F7}" type="presOf" srcId="{D0A67CA4-C768-40C6-A947-F5AA56C7067F}" destId="{D0B5FB7E-A66B-44E1-A9B7-4CE97A3B33C7}" srcOrd="1" destOrd="0" presId="urn:microsoft.com/office/officeart/2005/8/layout/process2"/>
    <dgm:cxn modelId="{51A31FB8-CA99-4E1A-95DC-2C897A64C33E}" type="presParOf" srcId="{C321D881-2CCB-4065-9C6E-34A4D846942C}" destId="{803173B1-77DE-4DAE-B0AD-8B88A5EE1826}" srcOrd="0" destOrd="0" presId="urn:microsoft.com/office/officeart/2005/8/layout/process2"/>
    <dgm:cxn modelId="{696C8ED1-7382-4F37-AA9F-DB58048B4A9C}" type="presParOf" srcId="{C321D881-2CCB-4065-9C6E-34A4D846942C}" destId="{107E694C-0BBE-46A0-970D-3E29C0A82DC8}" srcOrd="1" destOrd="0" presId="urn:microsoft.com/office/officeart/2005/8/layout/process2"/>
    <dgm:cxn modelId="{7C07DEE8-5311-4FE1-8EE6-A94C8A0C274C}" type="presParOf" srcId="{107E694C-0BBE-46A0-970D-3E29C0A82DC8}" destId="{7AEA0962-6D67-4A42-B853-7D6974093C1D}" srcOrd="0" destOrd="0" presId="urn:microsoft.com/office/officeart/2005/8/layout/process2"/>
    <dgm:cxn modelId="{3A29DDC7-DA89-421D-8AA3-3DC2C457E35D}" type="presParOf" srcId="{C321D881-2CCB-4065-9C6E-34A4D846942C}" destId="{21FF83EA-ED48-4308-9CBA-77E0E408FA45}" srcOrd="2" destOrd="0" presId="urn:microsoft.com/office/officeart/2005/8/layout/process2"/>
    <dgm:cxn modelId="{91302C20-6275-4348-98A5-51252A1DB7D9}" type="presParOf" srcId="{C321D881-2CCB-4065-9C6E-34A4D846942C}" destId="{06181E00-0851-45E7-A220-7A44BFD598B4}" srcOrd="3" destOrd="0" presId="urn:microsoft.com/office/officeart/2005/8/layout/process2"/>
    <dgm:cxn modelId="{9DA561BE-EF29-4376-ADD4-0AFB0F6434DE}" type="presParOf" srcId="{06181E00-0851-45E7-A220-7A44BFD598B4}" destId="{2335F725-8E70-45CC-86D4-2A33D8D3F30D}" srcOrd="0" destOrd="0" presId="urn:microsoft.com/office/officeart/2005/8/layout/process2"/>
    <dgm:cxn modelId="{5AD27D33-18A2-4198-BE69-6781EAE61789}" type="presParOf" srcId="{C321D881-2CCB-4065-9C6E-34A4D846942C}" destId="{80292C3F-7843-45DE-AE0F-75021FD40451}" srcOrd="4" destOrd="0" presId="urn:microsoft.com/office/officeart/2005/8/layout/process2"/>
    <dgm:cxn modelId="{B58132E4-9814-4A23-A812-8FB357E95A1C}" type="presParOf" srcId="{C321D881-2CCB-4065-9C6E-34A4D846942C}" destId="{61F17BE2-1456-43E7-9CBC-D1DEA3C96BC2}" srcOrd="5" destOrd="0" presId="urn:microsoft.com/office/officeart/2005/8/layout/process2"/>
    <dgm:cxn modelId="{BA9B78C2-6A48-4259-B7C5-8AE9B9E89E51}" type="presParOf" srcId="{61F17BE2-1456-43E7-9CBC-D1DEA3C96BC2}" destId="{499CE627-6147-49BE-AB42-12800DEF08F7}" srcOrd="0" destOrd="0" presId="urn:microsoft.com/office/officeart/2005/8/layout/process2"/>
    <dgm:cxn modelId="{F94527F0-25CB-47F0-9D76-950B8F182EFB}" type="presParOf" srcId="{C321D881-2CCB-4065-9C6E-34A4D846942C}" destId="{ABDC80EA-ABBC-4B36-900F-F0DC84B34D9B}" srcOrd="6" destOrd="0" presId="urn:microsoft.com/office/officeart/2005/8/layout/process2"/>
    <dgm:cxn modelId="{278CC6DE-150A-403C-A78E-AB5D8E64AABD}" type="presParOf" srcId="{C321D881-2CCB-4065-9C6E-34A4D846942C}" destId="{61B6B985-C3D5-4ABA-BC6E-AE249D0A8174}" srcOrd="7" destOrd="0" presId="urn:microsoft.com/office/officeart/2005/8/layout/process2"/>
    <dgm:cxn modelId="{1EEE51A0-B2B6-4182-9AA7-B9A6538991B2}" type="presParOf" srcId="{61B6B985-C3D5-4ABA-BC6E-AE249D0A8174}" destId="{A51C30F5-160E-40C6-9BCB-F8F02FB0B836}" srcOrd="0" destOrd="0" presId="urn:microsoft.com/office/officeart/2005/8/layout/process2"/>
    <dgm:cxn modelId="{A837856A-25C0-43AC-BD2D-C4CE21770FCF}" type="presParOf" srcId="{C321D881-2CCB-4065-9C6E-34A4D846942C}" destId="{8B33BE7D-CDA4-4887-ADF9-008CBE7943B8}" srcOrd="8" destOrd="0" presId="urn:microsoft.com/office/officeart/2005/8/layout/process2"/>
    <dgm:cxn modelId="{22E54641-6DA7-4187-97DE-B08C5FBE7FD4}" type="presParOf" srcId="{C321D881-2CCB-4065-9C6E-34A4D846942C}" destId="{394A7A8B-E694-4491-AA10-5637B2BBC465}" srcOrd="9" destOrd="0" presId="urn:microsoft.com/office/officeart/2005/8/layout/process2"/>
    <dgm:cxn modelId="{3B73B7B6-52D1-4F89-80A9-510447CF3ECB}" type="presParOf" srcId="{394A7A8B-E694-4491-AA10-5637B2BBC465}" destId="{6F36B654-BB1B-40A2-821A-FDA5386CC4E7}" srcOrd="0" destOrd="0" presId="urn:microsoft.com/office/officeart/2005/8/layout/process2"/>
    <dgm:cxn modelId="{F78C8A98-E0BE-497C-A565-548055C83768}" type="presParOf" srcId="{C321D881-2CCB-4065-9C6E-34A4D846942C}" destId="{AEDA8614-7D40-43FC-9B3E-DA6003F5C5D0}" srcOrd="10" destOrd="0" presId="urn:microsoft.com/office/officeart/2005/8/layout/process2"/>
    <dgm:cxn modelId="{B0BF33EA-0CED-4020-9EE2-F08FC8F5FBB2}" type="presParOf" srcId="{C321D881-2CCB-4065-9C6E-34A4D846942C}" destId="{A455F8E4-2D12-4DE8-B46F-A9A851C3A92B}" srcOrd="11" destOrd="0" presId="urn:microsoft.com/office/officeart/2005/8/layout/process2"/>
    <dgm:cxn modelId="{CC343B27-B0DD-4117-B0F8-0F1811E4FC33}" type="presParOf" srcId="{A455F8E4-2D12-4DE8-B46F-A9A851C3A92B}" destId="{E09BEA32-6B5E-4409-B089-6CC06D65F4CF}" srcOrd="0" destOrd="0" presId="urn:microsoft.com/office/officeart/2005/8/layout/process2"/>
    <dgm:cxn modelId="{E34C0A00-15E8-48A3-8381-9429FE49CD1D}" type="presParOf" srcId="{C321D881-2CCB-4065-9C6E-34A4D846942C}" destId="{14C98868-1928-4F8D-BCD4-26DE2463BB0B}" srcOrd="12" destOrd="0" presId="urn:microsoft.com/office/officeart/2005/8/layout/process2"/>
    <dgm:cxn modelId="{47D92F13-AE6E-43BC-B05D-FBFDEFE08A2B}" type="presParOf" srcId="{C321D881-2CCB-4065-9C6E-34A4D846942C}" destId="{36B6FA00-DFB7-4DA7-A0DB-07DBCA3BE828}" srcOrd="13" destOrd="0" presId="urn:microsoft.com/office/officeart/2005/8/layout/process2"/>
    <dgm:cxn modelId="{FDEA1447-D3C5-4D38-BC0B-05AA49DBD84D}" type="presParOf" srcId="{36B6FA00-DFB7-4DA7-A0DB-07DBCA3BE828}" destId="{D0B5FB7E-A66B-44E1-A9B7-4CE97A3B33C7}" srcOrd="0" destOrd="0" presId="urn:microsoft.com/office/officeart/2005/8/layout/process2"/>
    <dgm:cxn modelId="{4823CF95-6453-480E-947F-712DF8035DEF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C6C04875-1100-445E-99F9-B4002195FD1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10096F0-92D3-45D4-8BFC-71B8F81896BB}" type="par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2DF6949E-E2E3-460F-B1DA-E138282C3794}" type="sibTrans" cxnId="{7C7FEEDF-88B3-406B-B413-314013C02E0C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F251A7-EA8B-4B7A-8759-ECAF8C3F73C3}" type="pres">
      <dgm:prSet presAssocID="{C6C04875-1100-445E-99F9-B4002195FD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93296-9064-464F-A5C6-DD861718EF07}" type="pres">
      <dgm:prSet presAssocID="{2DF6949E-E2E3-460F-B1DA-E138282C379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3FD349B-0AA3-4978-9072-514447EC79E8}" type="pres">
      <dgm:prSet presAssocID="{2DF6949E-E2E3-460F-B1DA-E138282C379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366867-8CFB-4A5D-9064-B6F39184802D}" type="presOf" srcId="{01334D8E-17E1-49BD-A580-E0206BCA023C}" destId="{910CEED3-4647-4B36-99C9-F2F0202A0034}" srcOrd="0" destOrd="0" presId="urn:microsoft.com/office/officeart/2005/8/layout/process2"/>
    <dgm:cxn modelId="{97C99411-0559-4C55-8FAC-5DD9D1EAA424}" type="presOf" srcId="{C6C04875-1100-445E-99F9-B4002195FD16}" destId="{39F251A7-EA8B-4B7A-8759-ECAF8C3F73C3}" srcOrd="0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72F9BE32-B631-4D32-9E2A-94B836BCF297}" type="presOf" srcId="{D2C62B6C-6136-4514-938E-5201D8431BD3}" destId="{DEE6A67A-160A-4766-9BB8-B13FFA329A19}" srcOrd="1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9466709C-A085-4831-AF71-43B52DDB9D8B}" type="presOf" srcId="{3E29DEAF-C566-48BB-B006-0396B518D5C1}" destId="{FF719C16-92CE-4E47-8435-D67FF8BCDCD0}" srcOrd="0" destOrd="0" presId="urn:microsoft.com/office/officeart/2005/8/layout/process2"/>
    <dgm:cxn modelId="{B7CE6020-2EEF-4F06-92C6-5A3AD9434EFE}" type="presOf" srcId="{E6861B59-A75D-47CA-BDE2-671DEDD5CA7E}" destId="{47800E93-8415-4C01-9795-51BFDFAD82BA}" srcOrd="0" destOrd="0" presId="urn:microsoft.com/office/officeart/2005/8/layout/process2"/>
    <dgm:cxn modelId="{A4939912-232F-42C5-86FC-C7037AC06E9B}" type="presOf" srcId="{D7CEC9F8-CAEA-4383-9E2D-B503448CE962}" destId="{7CB70315-A151-47C5-84AB-C69DCD6DD4C3}" srcOrd="0" destOrd="0" presId="urn:microsoft.com/office/officeart/2005/8/layout/process2"/>
    <dgm:cxn modelId="{00064129-B41E-465C-8014-DA5240C84252}" type="presOf" srcId="{01334D8E-17E1-49BD-A580-E0206BCA023C}" destId="{05752B9A-90B6-4E63-8FD6-04A4A6296FCF}" srcOrd="1" destOrd="0" presId="urn:microsoft.com/office/officeart/2005/8/layout/process2"/>
    <dgm:cxn modelId="{BEFE06C3-6F5C-4A38-9EB6-EAF8781F5FA1}" type="presOf" srcId="{2DF6949E-E2E3-460F-B1DA-E138282C3794}" destId="{6F693296-9064-464F-A5C6-DD861718EF07}" srcOrd="0" destOrd="0" presId="urn:microsoft.com/office/officeart/2005/8/layout/process2"/>
    <dgm:cxn modelId="{F0259F5E-29AC-41EC-A217-239D9BE2ABC6}" srcId="{3E29DEAF-C566-48BB-B006-0396B518D5C1}" destId="{DAF0C190-234D-4E97-9122-7D88F22C229F}" srcOrd="4" destOrd="0" parTransId="{B4DD674E-BCD1-46B8-84CE-6A687AA2D6AB}" sibTransId="{0BBD7685-B1FB-4E0A-842A-0D83A5473270}"/>
    <dgm:cxn modelId="{4A0C95B7-6618-4EE3-B3F3-D1F0CBAE233E}" type="presOf" srcId="{DAF0C190-234D-4E97-9122-7D88F22C229F}" destId="{728E9432-70D4-4059-84DB-B7EF7D9D0F1D}" srcOrd="0" destOrd="0" presId="urn:microsoft.com/office/officeart/2005/8/layout/process2"/>
    <dgm:cxn modelId="{97D919F7-518F-4CE1-96D9-92DE6BA5A1FB}" type="presOf" srcId="{65BC2D1E-030F-4588-9DE3-C223A099C6A8}" destId="{EF25F6DF-C42F-4FA1-A5E0-3C3E6971FA61}" srcOrd="0" destOrd="0" presId="urn:microsoft.com/office/officeart/2005/8/layout/process2"/>
    <dgm:cxn modelId="{7C7FEEDF-88B3-406B-B413-314013C02E0C}" srcId="{3E29DEAF-C566-48BB-B006-0396B518D5C1}" destId="{C6C04875-1100-445E-99F9-B4002195FD16}" srcOrd="3" destOrd="0" parTransId="{010096F0-92D3-45D4-8BFC-71B8F81896BB}" sibTransId="{2DF6949E-E2E3-460F-B1DA-E138282C3794}"/>
    <dgm:cxn modelId="{A8A940BE-53A9-408B-A612-03EA86CAFAA3}" type="presOf" srcId="{D2C62B6C-6136-4514-938E-5201D8431BD3}" destId="{E87BB188-1093-4725-955D-D48FB25C8C63}" srcOrd="0" destOrd="0" presId="urn:microsoft.com/office/officeart/2005/8/layout/process2"/>
    <dgm:cxn modelId="{833DC31E-76BF-4D5C-B76C-FE216A1264FA}" type="presOf" srcId="{BF446EC1-56CB-4A0E-A96D-569EB7DA6E86}" destId="{1B59DF84-B787-4BC6-AA3F-A8270567E9DF}" srcOrd="0" destOrd="0" presId="urn:microsoft.com/office/officeart/2005/8/layout/process2"/>
    <dgm:cxn modelId="{F72F56C3-FF89-4F7A-A4BC-CE76C6E8B723}" type="presOf" srcId="{2DF6949E-E2E3-460F-B1DA-E138282C3794}" destId="{83FD349B-0AA3-4978-9072-514447EC79E8}" srcOrd="1" destOrd="0" presId="urn:microsoft.com/office/officeart/2005/8/layout/process2"/>
    <dgm:cxn modelId="{60477E5A-3350-4154-BBD7-A4D0DC6F508C}" type="presOf" srcId="{D7CEC9F8-CAEA-4383-9E2D-B503448CE962}" destId="{23A788C3-3B12-40C3-BE35-4DB91BE485AD}" srcOrd="1" destOrd="0" presId="urn:microsoft.com/office/officeart/2005/8/layout/process2"/>
    <dgm:cxn modelId="{E65CF0E2-CC7F-4D70-B35F-1BA6C0C864E7}" type="presParOf" srcId="{FF719C16-92CE-4E47-8435-D67FF8BCDCD0}" destId="{EF25F6DF-C42F-4FA1-A5E0-3C3E6971FA61}" srcOrd="0" destOrd="0" presId="urn:microsoft.com/office/officeart/2005/8/layout/process2"/>
    <dgm:cxn modelId="{A3C83482-CFEF-498F-B76E-259685255C2B}" type="presParOf" srcId="{FF719C16-92CE-4E47-8435-D67FF8BCDCD0}" destId="{E87BB188-1093-4725-955D-D48FB25C8C63}" srcOrd="1" destOrd="0" presId="urn:microsoft.com/office/officeart/2005/8/layout/process2"/>
    <dgm:cxn modelId="{2098936F-6FB4-4F33-AB76-C0455C29F986}" type="presParOf" srcId="{E87BB188-1093-4725-955D-D48FB25C8C63}" destId="{DEE6A67A-160A-4766-9BB8-B13FFA329A19}" srcOrd="0" destOrd="0" presId="urn:microsoft.com/office/officeart/2005/8/layout/process2"/>
    <dgm:cxn modelId="{D6182577-8197-4154-BBB4-DC70B84C8BB8}" type="presParOf" srcId="{FF719C16-92CE-4E47-8435-D67FF8BCDCD0}" destId="{47800E93-8415-4C01-9795-51BFDFAD82BA}" srcOrd="2" destOrd="0" presId="urn:microsoft.com/office/officeart/2005/8/layout/process2"/>
    <dgm:cxn modelId="{6FB6F326-F182-4A05-8395-87EBE754ACE6}" type="presParOf" srcId="{FF719C16-92CE-4E47-8435-D67FF8BCDCD0}" destId="{910CEED3-4647-4B36-99C9-F2F0202A0034}" srcOrd="3" destOrd="0" presId="urn:microsoft.com/office/officeart/2005/8/layout/process2"/>
    <dgm:cxn modelId="{4FA5A0BD-556E-4E9E-9722-CA157F5FC375}" type="presParOf" srcId="{910CEED3-4647-4B36-99C9-F2F0202A0034}" destId="{05752B9A-90B6-4E63-8FD6-04A4A6296FCF}" srcOrd="0" destOrd="0" presId="urn:microsoft.com/office/officeart/2005/8/layout/process2"/>
    <dgm:cxn modelId="{4C445F0C-CA3F-43E6-B4D6-0F9377B4514A}" type="presParOf" srcId="{FF719C16-92CE-4E47-8435-D67FF8BCDCD0}" destId="{1B59DF84-B787-4BC6-AA3F-A8270567E9DF}" srcOrd="4" destOrd="0" presId="urn:microsoft.com/office/officeart/2005/8/layout/process2"/>
    <dgm:cxn modelId="{6F89FAAD-45A8-43A0-B552-7527EE2040D7}" type="presParOf" srcId="{FF719C16-92CE-4E47-8435-D67FF8BCDCD0}" destId="{7CB70315-A151-47C5-84AB-C69DCD6DD4C3}" srcOrd="5" destOrd="0" presId="urn:microsoft.com/office/officeart/2005/8/layout/process2"/>
    <dgm:cxn modelId="{9729A8AF-F90F-4E65-A67C-83147D9AE8FA}" type="presParOf" srcId="{7CB70315-A151-47C5-84AB-C69DCD6DD4C3}" destId="{23A788C3-3B12-40C3-BE35-4DB91BE485AD}" srcOrd="0" destOrd="0" presId="urn:microsoft.com/office/officeart/2005/8/layout/process2"/>
    <dgm:cxn modelId="{53A2B86B-A8F0-43A5-88BE-C89F0795741D}" type="presParOf" srcId="{FF719C16-92CE-4E47-8435-D67FF8BCDCD0}" destId="{39F251A7-EA8B-4B7A-8759-ECAF8C3F73C3}" srcOrd="6" destOrd="0" presId="urn:microsoft.com/office/officeart/2005/8/layout/process2"/>
    <dgm:cxn modelId="{D9FBA368-EF26-4B73-8A82-7010FDFE0A27}" type="presParOf" srcId="{FF719C16-92CE-4E47-8435-D67FF8BCDCD0}" destId="{6F693296-9064-464F-A5C6-DD861718EF07}" srcOrd="7" destOrd="0" presId="urn:microsoft.com/office/officeart/2005/8/layout/process2"/>
    <dgm:cxn modelId="{328ED5E0-DA49-4686-AC29-4353AA2D6CC8}" type="presParOf" srcId="{6F693296-9064-464F-A5C6-DD861718EF07}" destId="{83FD349B-0AA3-4978-9072-514447EC79E8}" srcOrd="0" destOrd="0" presId="urn:microsoft.com/office/officeart/2005/8/layout/process2"/>
    <dgm:cxn modelId="{036F33C6-9461-4EBC-BAF6-97CBC63627A3}" type="presParOf" srcId="{FF719C16-92CE-4E47-8435-D67FF8BCDCD0}" destId="{728E9432-70D4-4059-84DB-B7EF7D9D0F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2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（大四下學期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月、研一上學期</a:t>
          </a:r>
          <a:r>
            <a: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25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月）</a:t>
          </a:r>
          <a:endParaRPr lang="zh-TW" altLang="en-US" sz="12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3D1A34-2238-40C7-9AA8-392C178B7134}" type="presOf" srcId="{3695FECC-A26D-4371-B570-5F9C52F844AA}" destId="{803173B1-77DE-4DAE-B0AD-8B88A5EE1826}" srcOrd="0" destOrd="0" presId="urn:microsoft.com/office/officeart/2005/8/layout/process2"/>
    <dgm:cxn modelId="{059760F7-AE1B-4A36-BC45-3D660AB14EB3}" type="presOf" srcId="{BD6F4BD5-68E7-40AC-AAF6-F5EF5E67C5F5}" destId="{21FF83EA-ED48-4308-9CBA-77E0E408FA45}" srcOrd="0" destOrd="0" presId="urn:microsoft.com/office/officeart/2005/8/layout/process2"/>
    <dgm:cxn modelId="{5467CEA8-D640-47F0-B081-49D1844D11F1}" type="presOf" srcId="{571919D3-7929-49DA-B8CC-1AEFB1015574}" destId="{2335F725-8E70-45CC-86D4-2A33D8D3F30D}" srcOrd="1" destOrd="0" presId="urn:microsoft.com/office/officeart/2005/8/layout/process2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08FB6A3C-7057-40FB-8D26-58C6EC8DBA37}" type="presOf" srcId="{1E93767B-D85B-447B-90DF-211541FD5412}" destId="{A51C30F5-160E-40C6-9BCB-F8F02FB0B836}" srcOrd="1" destOrd="0" presId="urn:microsoft.com/office/officeart/2005/8/layout/process2"/>
    <dgm:cxn modelId="{33D15F0D-FFDB-4984-804B-528ACDB97122}" type="presOf" srcId="{1F097F9F-28E2-4FCD-B21E-525885DE54F9}" destId="{C321D881-2CCB-4065-9C6E-34A4D846942C}" srcOrd="0" destOrd="0" presId="urn:microsoft.com/office/officeart/2005/8/layout/process2"/>
    <dgm:cxn modelId="{587717F1-FF4D-4B91-8CD3-2E1D15E18FC6}" type="presOf" srcId="{D0A67CA4-C768-40C6-A947-F5AA56C7067F}" destId="{D0B5FB7E-A66B-44E1-A9B7-4CE97A3B33C7}" srcOrd="1" destOrd="0" presId="urn:microsoft.com/office/officeart/2005/8/layout/process2"/>
    <dgm:cxn modelId="{B49E613A-86F4-40CF-B549-1EB1273A5E88}" type="presOf" srcId="{2C9E9F66-3057-48EA-AB4D-E5FC0E8E2533}" destId="{7AEA0962-6D67-4A42-B853-7D6974093C1D}" srcOrd="1" destOrd="0" presId="urn:microsoft.com/office/officeart/2005/8/layout/process2"/>
    <dgm:cxn modelId="{E9BA2D83-4867-460B-A7E5-DB4F0E545E8C}" type="presOf" srcId="{59271BB9-2D48-402C-8C12-98CBD552F28A}" destId="{80292C3F-7843-45DE-AE0F-75021FD40451}" srcOrd="0" destOrd="0" presId="urn:microsoft.com/office/officeart/2005/8/layout/process2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1141D69D-F253-4390-81E7-FC5826A66EED}" type="presOf" srcId="{D8ABEF0A-1CD6-4525-B71F-C0341FE19297}" destId="{A455F8E4-2D12-4DE8-B46F-A9A851C3A92B}" srcOrd="0" destOrd="0" presId="urn:microsoft.com/office/officeart/2005/8/layout/process2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4EA1181F-C86D-475D-90BE-F21179DD0D07}" type="presOf" srcId="{571919D3-7929-49DA-B8CC-1AEFB1015574}" destId="{06181E00-0851-45E7-A220-7A44BFD598B4}" srcOrd="0" destOrd="0" presId="urn:microsoft.com/office/officeart/2005/8/layout/process2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55784485-2D74-4C30-80A7-0E8155E77712}" type="presOf" srcId="{D0A67CA4-C768-40C6-A947-F5AA56C7067F}" destId="{36B6FA00-DFB7-4DA7-A0DB-07DBCA3BE828}" srcOrd="0" destOrd="0" presId="urn:microsoft.com/office/officeart/2005/8/layout/process2"/>
    <dgm:cxn modelId="{20A0D0C1-EEFF-4FC4-812F-2A377A85DCD1}" type="presOf" srcId="{1E93767B-D85B-447B-90DF-211541FD5412}" destId="{61B6B985-C3D5-4ABA-BC6E-AE249D0A8174}" srcOrd="0" destOrd="0" presId="urn:microsoft.com/office/officeart/2005/8/layout/process2"/>
    <dgm:cxn modelId="{0BE57F49-9034-4616-8DCB-C94A7A298B19}" type="presOf" srcId="{D8ABEF0A-1CD6-4525-B71F-C0341FE19297}" destId="{E09BEA32-6B5E-4409-B089-6CC06D65F4CF}" srcOrd="1" destOrd="0" presId="urn:microsoft.com/office/officeart/2005/8/layout/process2"/>
    <dgm:cxn modelId="{527D6E35-80B2-4CA4-87A1-C6E47C2AC889}" type="presOf" srcId="{ECC87B49-FDD4-4885-9E57-2AB2C79858B5}" destId="{ABDC80EA-ABBC-4B36-900F-F0DC84B34D9B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F0A2574E-8F53-4552-95F3-7375F3EE1A28}" type="presOf" srcId="{2C9E9F66-3057-48EA-AB4D-E5FC0E8E2533}" destId="{107E694C-0BBE-46A0-970D-3E29C0A82DC8}" srcOrd="0" destOrd="0" presId="urn:microsoft.com/office/officeart/2005/8/layout/process2"/>
    <dgm:cxn modelId="{1C3F4D6E-FF80-41AD-B16E-E8E6653A1F60}" type="presOf" srcId="{2130E760-E7C5-4BE2-9A6A-CD57EF2B8500}" destId="{8B33BE7D-CDA4-4887-ADF9-008CBE7943B8}" srcOrd="0" destOrd="0" presId="urn:microsoft.com/office/officeart/2005/8/layout/process2"/>
    <dgm:cxn modelId="{CC64B43C-9183-43B6-86BB-D488D5B1E876}" type="presOf" srcId="{697D1832-41D9-4298-8D1F-2237BCCD8AE0}" destId="{499CE627-6147-49BE-AB42-12800DEF08F7}" srcOrd="1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0BE5A9C4-D20D-401F-B33B-B4C3D6D0BE60}" type="presOf" srcId="{59ED3B83-CAB8-4854-A3A5-7861BBE0392B}" destId="{394A7A8B-E694-4491-AA10-5637B2BBC465}" srcOrd="0" destOrd="0" presId="urn:microsoft.com/office/officeart/2005/8/layout/process2"/>
    <dgm:cxn modelId="{B6DC8440-F0B4-474B-BB7C-5C97DDAA2258}" type="presOf" srcId="{2DBCA5D1-8D44-4531-B3CA-938741E032B2}" destId="{AEDA8614-7D40-43FC-9B3E-DA6003F5C5D0}" srcOrd="0" destOrd="0" presId="urn:microsoft.com/office/officeart/2005/8/layout/process2"/>
    <dgm:cxn modelId="{D3BD138E-CF02-4BAE-98DF-67B47DB0EBAA}" type="presOf" srcId="{709E1C23-C1A9-42F8-AD1A-5DC612DB7A64}" destId="{28E99C09-E90B-42F1-BE2A-782CD575BD8B}" srcOrd="0" destOrd="0" presId="urn:microsoft.com/office/officeart/2005/8/layout/process2"/>
    <dgm:cxn modelId="{D214ABD1-33FF-45BA-83BE-C99ABA1DEE00}" type="presOf" srcId="{59ED3B83-CAB8-4854-A3A5-7861BBE0392B}" destId="{6F36B654-BB1B-40A2-821A-FDA5386CC4E7}" srcOrd="1" destOrd="0" presId="urn:microsoft.com/office/officeart/2005/8/layout/process2"/>
    <dgm:cxn modelId="{7A8CBB4E-57E0-4B3E-86FA-AED6DE674CC0}" type="presOf" srcId="{697D1832-41D9-4298-8D1F-2237BCCD8AE0}" destId="{61F17BE2-1456-43E7-9CBC-D1DEA3C96BC2}" srcOrd="0" destOrd="0" presId="urn:microsoft.com/office/officeart/2005/8/layout/process2"/>
    <dgm:cxn modelId="{D4E44CDE-4AF3-4503-BBE8-A890FFB26C52}" type="presOf" srcId="{13A6DC33-7B68-470C-A053-964475E5A38F}" destId="{14C98868-1928-4F8D-BCD4-26DE2463BB0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AD521A4A-8E49-4623-9DD3-BAFCB6DFCDCC}" type="presParOf" srcId="{C321D881-2CCB-4065-9C6E-34A4D846942C}" destId="{803173B1-77DE-4DAE-B0AD-8B88A5EE1826}" srcOrd="0" destOrd="0" presId="urn:microsoft.com/office/officeart/2005/8/layout/process2"/>
    <dgm:cxn modelId="{C382D505-70FF-454C-93EB-9DB950BB8702}" type="presParOf" srcId="{C321D881-2CCB-4065-9C6E-34A4D846942C}" destId="{107E694C-0BBE-46A0-970D-3E29C0A82DC8}" srcOrd="1" destOrd="0" presId="urn:microsoft.com/office/officeart/2005/8/layout/process2"/>
    <dgm:cxn modelId="{F5673504-5DBA-4047-AFB6-9ADCDD3EE821}" type="presParOf" srcId="{107E694C-0BBE-46A0-970D-3E29C0A82DC8}" destId="{7AEA0962-6D67-4A42-B853-7D6974093C1D}" srcOrd="0" destOrd="0" presId="urn:microsoft.com/office/officeart/2005/8/layout/process2"/>
    <dgm:cxn modelId="{E17A1B37-54AA-4393-89CF-20B450FE6ABD}" type="presParOf" srcId="{C321D881-2CCB-4065-9C6E-34A4D846942C}" destId="{21FF83EA-ED48-4308-9CBA-77E0E408FA45}" srcOrd="2" destOrd="0" presId="urn:microsoft.com/office/officeart/2005/8/layout/process2"/>
    <dgm:cxn modelId="{76030FF0-35E5-404B-BFAE-9E733BFE2781}" type="presParOf" srcId="{C321D881-2CCB-4065-9C6E-34A4D846942C}" destId="{06181E00-0851-45E7-A220-7A44BFD598B4}" srcOrd="3" destOrd="0" presId="urn:microsoft.com/office/officeart/2005/8/layout/process2"/>
    <dgm:cxn modelId="{58F9FD0B-B443-49A5-8671-7CDE3C235DD7}" type="presParOf" srcId="{06181E00-0851-45E7-A220-7A44BFD598B4}" destId="{2335F725-8E70-45CC-86D4-2A33D8D3F30D}" srcOrd="0" destOrd="0" presId="urn:microsoft.com/office/officeart/2005/8/layout/process2"/>
    <dgm:cxn modelId="{63C199E5-B19B-4AC7-9CB0-C1E63B254F6F}" type="presParOf" srcId="{C321D881-2CCB-4065-9C6E-34A4D846942C}" destId="{80292C3F-7843-45DE-AE0F-75021FD40451}" srcOrd="4" destOrd="0" presId="urn:microsoft.com/office/officeart/2005/8/layout/process2"/>
    <dgm:cxn modelId="{F18E6B7B-BBD8-4797-AAE4-588AA82FF295}" type="presParOf" srcId="{C321D881-2CCB-4065-9C6E-34A4D846942C}" destId="{61F17BE2-1456-43E7-9CBC-D1DEA3C96BC2}" srcOrd="5" destOrd="0" presId="urn:microsoft.com/office/officeart/2005/8/layout/process2"/>
    <dgm:cxn modelId="{413749C1-4830-4D81-80AA-44EBBD108C40}" type="presParOf" srcId="{61F17BE2-1456-43E7-9CBC-D1DEA3C96BC2}" destId="{499CE627-6147-49BE-AB42-12800DEF08F7}" srcOrd="0" destOrd="0" presId="urn:microsoft.com/office/officeart/2005/8/layout/process2"/>
    <dgm:cxn modelId="{706569FB-314B-4AAC-8125-31ECFEC2E80B}" type="presParOf" srcId="{C321D881-2CCB-4065-9C6E-34A4D846942C}" destId="{ABDC80EA-ABBC-4B36-900F-F0DC84B34D9B}" srcOrd="6" destOrd="0" presId="urn:microsoft.com/office/officeart/2005/8/layout/process2"/>
    <dgm:cxn modelId="{24B8CA50-D39F-4805-8F8A-A003B2BEA31B}" type="presParOf" srcId="{C321D881-2CCB-4065-9C6E-34A4D846942C}" destId="{61B6B985-C3D5-4ABA-BC6E-AE249D0A8174}" srcOrd="7" destOrd="0" presId="urn:microsoft.com/office/officeart/2005/8/layout/process2"/>
    <dgm:cxn modelId="{1DEEBE21-765B-40DA-B6D7-8278A6184169}" type="presParOf" srcId="{61B6B985-C3D5-4ABA-BC6E-AE249D0A8174}" destId="{A51C30F5-160E-40C6-9BCB-F8F02FB0B836}" srcOrd="0" destOrd="0" presId="urn:microsoft.com/office/officeart/2005/8/layout/process2"/>
    <dgm:cxn modelId="{CB51D065-14A3-4DFF-91BE-56E217D38920}" type="presParOf" srcId="{C321D881-2CCB-4065-9C6E-34A4D846942C}" destId="{8B33BE7D-CDA4-4887-ADF9-008CBE7943B8}" srcOrd="8" destOrd="0" presId="urn:microsoft.com/office/officeart/2005/8/layout/process2"/>
    <dgm:cxn modelId="{72809951-26A1-476E-A1A7-A80A983195EC}" type="presParOf" srcId="{C321D881-2CCB-4065-9C6E-34A4D846942C}" destId="{394A7A8B-E694-4491-AA10-5637B2BBC465}" srcOrd="9" destOrd="0" presId="urn:microsoft.com/office/officeart/2005/8/layout/process2"/>
    <dgm:cxn modelId="{C2C693CA-2688-47B9-80F0-CCAE6A544BA4}" type="presParOf" srcId="{394A7A8B-E694-4491-AA10-5637B2BBC465}" destId="{6F36B654-BB1B-40A2-821A-FDA5386CC4E7}" srcOrd="0" destOrd="0" presId="urn:microsoft.com/office/officeart/2005/8/layout/process2"/>
    <dgm:cxn modelId="{40FED42F-1452-4237-996A-CF8BF49C6A4D}" type="presParOf" srcId="{C321D881-2CCB-4065-9C6E-34A4D846942C}" destId="{AEDA8614-7D40-43FC-9B3E-DA6003F5C5D0}" srcOrd="10" destOrd="0" presId="urn:microsoft.com/office/officeart/2005/8/layout/process2"/>
    <dgm:cxn modelId="{AADB0A0A-2930-444F-BD70-FA5EF2FAE43F}" type="presParOf" srcId="{C321D881-2CCB-4065-9C6E-34A4D846942C}" destId="{A455F8E4-2D12-4DE8-B46F-A9A851C3A92B}" srcOrd="11" destOrd="0" presId="urn:microsoft.com/office/officeart/2005/8/layout/process2"/>
    <dgm:cxn modelId="{7CA45A63-CFCC-4A46-8DD7-C88EBE5B43E4}" type="presParOf" srcId="{A455F8E4-2D12-4DE8-B46F-A9A851C3A92B}" destId="{E09BEA32-6B5E-4409-B089-6CC06D65F4CF}" srcOrd="0" destOrd="0" presId="urn:microsoft.com/office/officeart/2005/8/layout/process2"/>
    <dgm:cxn modelId="{AA2A050D-8B6C-4FC5-A1FD-F3EDDDF948C3}" type="presParOf" srcId="{C321D881-2CCB-4065-9C6E-34A4D846942C}" destId="{14C98868-1928-4F8D-BCD4-26DE2463BB0B}" srcOrd="12" destOrd="0" presId="urn:microsoft.com/office/officeart/2005/8/layout/process2"/>
    <dgm:cxn modelId="{60D39E5A-FB2E-4F20-A118-0E98B34EB201}" type="presParOf" srcId="{C321D881-2CCB-4065-9C6E-34A4D846942C}" destId="{36B6FA00-DFB7-4DA7-A0DB-07DBCA3BE828}" srcOrd="13" destOrd="0" presId="urn:microsoft.com/office/officeart/2005/8/layout/process2"/>
    <dgm:cxn modelId="{7BFC3344-DB10-4048-8D6A-4CB1B10854D5}" type="presParOf" srcId="{36B6FA00-DFB7-4DA7-A0DB-07DBCA3BE828}" destId="{D0B5FB7E-A66B-44E1-A9B7-4CE97A3B33C7}" srcOrd="0" destOrd="0" presId="urn:microsoft.com/office/officeart/2005/8/layout/process2"/>
    <dgm:cxn modelId="{4F352C5C-F5C3-4A11-9D63-4A2F601F71D5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9DEAF-C566-48BB-B006-0396B518D5C1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65BC2D1E-030F-4588-9DE3-C223A099C6A8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A8A0E-AD7D-4EDC-A452-1B08C6DD0A9F}" type="par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D2C62B6C-6136-4514-938E-5201D8431BD3}" type="sibTrans" cxnId="{67AC861B-28FB-41CA-AF5B-5D915DF00434}">
      <dgm:prSet/>
      <dgm:spPr/>
      <dgm:t>
        <a:bodyPr/>
        <a:lstStyle/>
        <a:p>
          <a:endParaRPr lang="zh-TW" altLang="en-US"/>
        </a:p>
      </dgm:t>
    </dgm:pt>
    <dgm:pt modelId="{E6861B59-A75D-47CA-BDE2-671DEDD5CA7E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學分抵免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D07D9-65D8-4995-A885-24DABC2BFBCE}" type="par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01334D8E-17E1-49BD-A580-E0206BCA023C}" type="sibTrans" cxnId="{C5E4B78E-1F53-48C4-9703-910C6C3E093B}">
      <dgm:prSet/>
      <dgm:spPr/>
      <dgm:t>
        <a:bodyPr/>
        <a:lstStyle/>
        <a:p>
          <a:endParaRPr lang="zh-TW" altLang="en-US"/>
        </a:p>
      </dgm:t>
    </dgm:pt>
    <dgm:pt modelId="{BF446EC1-56CB-4A0E-A96D-569EB7DA6E86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必修論文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7AD67-06BA-48AD-B5B4-5DE467C6147C}" type="par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7CEC9F8-CAEA-4383-9E2D-B503448CE962}" type="sibTrans" cxnId="{8227FC99-8379-4365-B813-E7F07FB4BC7B}">
      <dgm:prSet/>
      <dgm:spPr/>
      <dgm:t>
        <a:bodyPr/>
        <a:lstStyle/>
        <a:p>
          <a:endParaRPr lang="zh-TW" altLang="en-US"/>
        </a:p>
      </dgm:t>
    </dgm:pt>
    <dgm:pt modelId="{DAF0C190-234D-4E97-9122-7D88F22C229F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符合畢業應修學分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D674E-BCD1-46B8-84CE-6A687AA2D6AB}" type="par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0BBD7685-B1FB-4E0A-842A-0D83A5473270}" type="sibTrans" cxnId="{F0259F5E-29AC-41EC-A217-239D9BE2ABC6}">
      <dgm:prSet/>
      <dgm:spPr/>
      <dgm:t>
        <a:bodyPr/>
        <a:lstStyle/>
        <a:p>
          <a:endParaRPr lang="zh-TW" altLang="en-US"/>
        </a:p>
      </dgm:t>
    </dgm:pt>
    <dgm:pt modelId="{FF719C16-92CE-4E47-8435-D67FF8BCDCD0}" type="pres">
      <dgm:prSet presAssocID="{3E29DEAF-C566-48BB-B006-0396B518D5C1}" presName="linearFlow" presStyleCnt="0">
        <dgm:presLayoutVars>
          <dgm:resizeHandles val="exact"/>
        </dgm:presLayoutVars>
      </dgm:prSet>
      <dgm:spPr/>
    </dgm:pt>
    <dgm:pt modelId="{EF25F6DF-C42F-4FA1-A5E0-3C3E6971FA61}" type="pres">
      <dgm:prSet presAssocID="{65BC2D1E-030F-4588-9DE3-C223A099C6A8}" presName="node" presStyleLbl="node1" presStyleIdx="0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BB188-1093-4725-955D-D48FB25C8C63}" type="pres">
      <dgm:prSet presAssocID="{D2C62B6C-6136-4514-938E-5201D8431BD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EE6A67A-160A-4766-9BB8-B13FFA329A19}" type="pres">
      <dgm:prSet presAssocID="{D2C62B6C-6136-4514-938E-5201D8431BD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7800E93-8415-4C01-9795-51BFDFAD82BA}" type="pres">
      <dgm:prSet presAssocID="{E6861B59-A75D-47CA-BDE2-671DEDD5CA7E}" presName="node" presStyleLbl="node1" presStyleIdx="1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0CEED3-4647-4B36-99C9-F2F0202A0034}" type="pres">
      <dgm:prSet presAssocID="{01334D8E-17E1-49BD-A580-E0206BCA023C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5752B9A-90B6-4E63-8FD6-04A4A6296FCF}" type="pres">
      <dgm:prSet presAssocID="{01334D8E-17E1-49BD-A580-E0206BCA023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1B59DF84-B787-4BC6-AA3F-A8270567E9DF}" type="pres">
      <dgm:prSet presAssocID="{BF446EC1-56CB-4A0E-A96D-569EB7DA6E86}" presName="node" presStyleLbl="node1" presStyleIdx="2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B70315-A151-47C5-84AB-C69DCD6DD4C3}" type="pres">
      <dgm:prSet presAssocID="{D7CEC9F8-CAEA-4383-9E2D-B503448CE96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3A788C3-3B12-40C3-BE35-4DB91BE485AD}" type="pres">
      <dgm:prSet presAssocID="{D7CEC9F8-CAEA-4383-9E2D-B503448CE96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28E9432-70D4-4059-84DB-B7EF7D9D0F1D}" type="pres">
      <dgm:prSet presAssocID="{DAF0C190-234D-4E97-9122-7D88F22C229F}" presName="node" presStyleLbl="node1" presStyleIdx="3" presStyleCnt="4" custScaleX="124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366867-8CFB-4A5D-9064-B6F39184802D}" type="presOf" srcId="{01334D8E-17E1-49BD-A580-E0206BCA023C}" destId="{910CEED3-4647-4B36-99C9-F2F0202A0034}" srcOrd="0" destOrd="0" presId="urn:microsoft.com/office/officeart/2005/8/layout/process2"/>
    <dgm:cxn modelId="{67AC861B-28FB-41CA-AF5B-5D915DF00434}" srcId="{3E29DEAF-C566-48BB-B006-0396B518D5C1}" destId="{65BC2D1E-030F-4588-9DE3-C223A099C6A8}" srcOrd="0" destOrd="0" parTransId="{5A9A8A0E-AD7D-4EDC-A452-1B08C6DD0A9F}" sibTransId="{D2C62B6C-6136-4514-938E-5201D8431BD3}"/>
    <dgm:cxn modelId="{8227FC99-8379-4365-B813-E7F07FB4BC7B}" srcId="{3E29DEAF-C566-48BB-B006-0396B518D5C1}" destId="{BF446EC1-56CB-4A0E-A96D-569EB7DA6E86}" srcOrd="2" destOrd="0" parTransId="{C637AD67-06BA-48AD-B5B4-5DE467C6147C}" sibTransId="{D7CEC9F8-CAEA-4383-9E2D-B503448CE962}"/>
    <dgm:cxn modelId="{72F9BE32-B631-4D32-9E2A-94B836BCF297}" type="presOf" srcId="{D2C62B6C-6136-4514-938E-5201D8431BD3}" destId="{DEE6A67A-160A-4766-9BB8-B13FFA329A19}" srcOrd="1" destOrd="0" presId="urn:microsoft.com/office/officeart/2005/8/layout/process2"/>
    <dgm:cxn modelId="{C5E4B78E-1F53-48C4-9703-910C6C3E093B}" srcId="{3E29DEAF-C566-48BB-B006-0396B518D5C1}" destId="{E6861B59-A75D-47CA-BDE2-671DEDD5CA7E}" srcOrd="1" destOrd="0" parTransId="{FA9D07D9-65D8-4995-A885-24DABC2BFBCE}" sibTransId="{01334D8E-17E1-49BD-A580-E0206BCA023C}"/>
    <dgm:cxn modelId="{9466709C-A085-4831-AF71-43B52DDB9D8B}" type="presOf" srcId="{3E29DEAF-C566-48BB-B006-0396B518D5C1}" destId="{FF719C16-92CE-4E47-8435-D67FF8BCDCD0}" srcOrd="0" destOrd="0" presId="urn:microsoft.com/office/officeart/2005/8/layout/process2"/>
    <dgm:cxn modelId="{B7CE6020-2EEF-4F06-92C6-5A3AD9434EFE}" type="presOf" srcId="{E6861B59-A75D-47CA-BDE2-671DEDD5CA7E}" destId="{47800E93-8415-4C01-9795-51BFDFAD82BA}" srcOrd="0" destOrd="0" presId="urn:microsoft.com/office/officeart/2005/8/layout/process2"/>
    <dgm:cxn modelId="{A4939912-232F-42C5-86FC-C7037AC06E9B}" type="presOf" srcId="{D7CEC9F8-CAEA-4383-9E2D-B503448CE962}" destId="{7CB70315-A151-47C5-84AB-C69DCD6DD4C3}" srcOrd="0" destOrd="0" presId="urn:microsoft.com/office/officeart/2005/8/layout/process2"/>
    <dgm:cxn modelId="{00064129-B41E-465C-8014-DA5240C84252}" type="presOf" srcId="{01334D8E-17E1-49BD-A580-E0206BCA023C}" destId="{05752B9A-90B6-4E63-8FD6-04A4A6296FCF}" srcOrd="1" destOrd="0" presId="urn:microsoft.com/office/officeart/2005/8/layout/process2"/>
    <dgm:cxn modelId="{F0259F5E-29AC-41EC-A217-239D9BE2ABC6}" srcId="{3E29DEAF-C566-48BB-B006-0396B518D5C1}" destId="{DAF0C190-234D-4E97-9122-7D88F22C229F}" srcOrd="3" destOrd="0" parTransId="{B4DD674E-BCD1-46B8-84CE-6A687AA2D6AB}" sibTransId="{0BBD7685-B1FB-4E0A-842A-0D83A5473270}"/>
    <dgm:cxn modelId="{4A0C95B7-6618-4EE3-B3F3-D1F0CBAE233E}" type="presOf" srcId="{DAF0C190-234D-4E97-9122-7D88F22C229F}" destId="{728E9432-70D4-4059-84DB-B7EF7D9D0F1D}" srcOrd="0" destOrd="0" presId="urn:microsoft.com/office/officeart/2005/8/layout/process2"/>
    <dgm:cxn modelId="{97D919F7-518F-4CE1-96D9-92DE6BA5A1FB}" type="presOf" srcId="{65BC2D1E-030F-4588-9DE3-C223A099C6A8}" destId="{EF25F6DF-C42F-4FA1-A5E0-3C3E6971FA61}" srcOrd="0" destOrd="0" presId="urn:microsoft.com/office/officeart/2005/8/layout/process2"/>
    <dgm:cxn modelId="{A8A940BE-53A9-408B-A612-03EA86CAFAA3}" type="presOf" srcId="{D2C62B6C-6136-4514-938E-5201D8431BD3}" destId="{E87BB188-1093-4725-955D-D48FB25C8C63}" srcOrd="0" destOrd="0" presId="urn:microsoft.com/office/officeart/2005/8/layout/process2"/>
    <dgm:cxn modelId="{833DC31E-76BF-4D5C-B76C-FE216A1264FA}" type="presOf" srcId="{BF446EC1-56CB-4A0E-A96D-569EB7DA6E86}" destId="{1B59DF84-B787-4BC6-AA3F-A8270567E9DF}" srcOrd="0" destOrd="0" presId="urn:microsoft.com/office/officeart/2005/8/layout/process2"/>
    <dgm:cxn modelId="{60477E5A-3350-4154-BBD7-A4D0DC6F508C}" type="presOf" srcId="{D7CEC9F8-CAEA-4383-9E2D-B503448CE962}" destId="{23A788C3-3B12-40C3-BE35-4DB91BE485AD}" srcOrd="1" destOrd="0" presId="urn:microsoft.com/office/officeart/2005/8/layout/process2"/>
    <dgm:cxn modelId="{E65CF0E2-CC7F-4D70-B35F-1BA6C0C864E7}" type="presParOf" srcId="{FF719C16-92CE-4E47-8435-D67FF8BCDCD0}" destId="{EF25F6DF-C42F-4FA1-A5E0-3C3E6971FA61}" srcOrd="0" destOrd="0" presId="urn:microsoft.com/office/officeart/2005/8/layout/process2"/>
    <dgm:cxn modelId="{A3C83482-CFEF-498F-B76E-259685255C2B}" type="presParOf" srcId="{FF719C16-92CE-4E47-8435-D67FF8BCDCD0}" destId="{E87BB188-1093-4725-955D-D48FB25C8C63}" srcOrd="1" destOrd="0" presId="urn:microsoft.com/office/officeart/2005/8/layout/process2"/>
    <dgm:cxn modelId="{2098936F-6FB4-4F33-AB76-C0455C29F986}" type="presParOf" srcId="{E87BB188-1093-4725-955D-D48FB25C8C63}" destId="{DEE6A67A-160A-4766-9BB8-B13FFA329A19}" srcOrd="0" destOrd="0" presId="urn:microsoft.com/office/officeart/2005/8/layout/process2"/>
    <dgm:cxn modelId="{D6182577-8197-4154-BBB4-DC70B84C8BB8}" type="presParOf" srcId="{FF719C16-92CE-4E47-8435-D67FF8BCDCD0}" destId="{47800E93-8415-4C01-9795-51BFDFAD82BA}" srcOrd="2" destOrd="0" presId="urn:microsoft.com/office/officeart/2005/8/layout/process2"/>
    <dgm:cxn modelId="{6FB6F326-F182-4A05-8395-87EBE754ACE6}" type="presParOf" srcId="{FF719C16-92CE-4E47-8435-D67FF8BCDCD0}" destId="{910CEED3-4647-4B36-99C9-F2F0202A0034}" srcOrd="3" destOrd="0" presId="urn:microsoft.com/office/officeart/2005/8/layout/process2"/>
    <dgm:cxn modelId="{4FA5A0BD-556E-4E9E-9722-CA157F5FC375}" type="presParOf" srcId="{910CEED3-4647-4B36-99C9-F2F0202A0034}" destId="{05752B9A-90B6-4E63-8FD6-04A4A6296FCF}" srcOrd="0" destOrd="0" presId="urn:microsoft.com/office/officeart/2005/8/layout/process2"/>
    <dgm:cxn modelId="{4C445F0C-CA3F-43E6-B4D6-0F9377B4514A}" type="presParOf" srcId="{FF719C16-92CE-4E47-8435-D67FF8BCDCD0}" destId="{1B59DF84-B787-4BC6-AA3F-A8270567E9DF}" srcOrd="4" destOrd="0" presId="urn:microsoft.com/office/officeart/2005/8/layout/process2"/>
    <dgm:cxn modelId="{6F89FAAD-45A8-43A0-B552-7527EE2040D7}" type="presParOf" srcId="{FF719C16-92CE-4E47-8435-D67FF8BCDCD0}" destId="{7CB70315-A151-47C5-84AB-C69DCD6DD4C3}" srcOrd="5" destOrd="0" presId="urn:microsoft.com/office/officeart/2005/8/layout/process2"/>
    <dgm:cxn modelId="{9729A8AF-F90F-4E65-A67C-83147D9AE8FA}" type="presParOf" srcId="{7CB70315-A151-47C5-84AB-C69DCD6DD4C3}" destId="{23A788C3-3B12-40C3-BE35-4DB91BE485AD}" srcOrd="0" destOrd="0" presId="urn:microsoft.com/office/officeart/2005/8/layout/process2"/>
    <dgm:cxn modelId="{036F33C6-9461-4EBC-BAF6-97CBC63627A3}" type="presParOf" srcId="{FF719C16-92CE-4E47-8435-D67FF8BCDCD0}" destId="{728E9432-70D4-4059-84DB-B7EF7D9D0F1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97F9F-28E2-4FCD-B21E-525885DE54F9}" type="doc">
      <dgm:prSet loTypeId="urn:microsoft.com/office/officeart/2005/8/layout/process2" loCatId="process" qsTypeId="urn:microsoft.com/office/officeart/2005/8/quickstyle/3d3" qsCatId="3D" csTypeId="urn:microsoft.com/office/officeart/2005/8/colors/accent6_1" csCatId="accent6" phldr="1"/>
      <dgm:spPr/>
    </dgm:pt>
    <dgm:pt modelId="{3695FECC-A26D-4371-B570-5F9C52F844AA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93D2E-E472-4697-80AA-2313E6EF574B}" type="par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2C9E9F66-3057-48EA-AB4D-E5FC0E8E2533}" type="sibTrans" cxnId="{4F88390C-3282-42DE-897B-FF04D0F8D51A}">
      <dgm:prSet/>
      <dgm:spPr/>
      <dgm:t>
        <a:bodyPr/>
        <a:lstStyle/>
        <a:p>
          <a:endParaRPr lang="zh-TW" altLang="en-US"/>
        </a:p>
      </dgm:t>
    </dgm:pt>
    <dgm:pt modelId="{BD6F4BD5-68E7-40AC-AAF6-F5EF5E67C5F5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84B652-A888-4078-B2C4-4F48F3E715A6}" type="par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71919D3-7929-49DA-B8CC-1AEFB1015574}" type="sibTrans" cxnId="{1A85D100-3E10-4537-A265-DA0E9E33E277}">
      <dgm:prSet/>
      <dgm:spPr/>
      <dgm:t>
        <a:bodyPr/>
        <a:lstStyle/>
        <a:p>
          <a:endParaRPr lang="zh-TW" altLang="en-US"/>
        </a:p>
      </dgm:t>
    </dgm:pt>
    <dgm:pt modelId="{59271BB9-2D48-402C-8C12-98CBD552F28A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C42F0-D3A4-4ED2-BC9D-C6AF6F806D35}" type="par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697D1832-41D9-4298-8D1F-2237BCCD8AE0}" type="sibTrans" cxnId="{DA9971F7-FE0D-45AA-B73C-7286F22492D7}">
      <dgm:prSet/>
      <dgm:spPr/>
      <dgm:t>
        <a:bodyPr/>
        <a:lstStyle/>
        <a:p>
          <a:endParaRPr lang="zh-TW" altLang="en-US"/>
        </a:p>
      </dgm:t>
    </dgm:pt>
    <dgm:pt modelId="{ECC87B49-FDD4-4885-9E57-2AB2C79858B5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zh-TW" altLang="en-US" sz="1000" b="1" i="0" u="none" strike="noStrike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zh-TW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碩專二學術專題研討Ⅱ中</a:t>
          </a:r>
          <a:r>
            <a:rPr lang="en-US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zh-TW" altLang="zh-TW" sz="1000" b="1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學期末時提出研究計畫書報告</a:t>
          </a:r>
          <a:r>
            <a:rPr lang="zh-TW" altLang="en-US" sz="1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1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41FC7F-973B-4F14-A0E2-37376451A300}" type="par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1E93767B-D85B-447B-90DF-211541FD5412}" type="sibTrans" cxnId="{2E862310-6076-42BE-B887-ED8D48AEBEF3}">
      <dgm:prSet/>
      <dgm:spPr/>
      <dgm:t>
        <a:bodyPr/>
        <a:lstStyle/>
        <a:p>
          <a:endParaRPr lang="zh-TW" altLang="en-US"/>
        </a:p>
      </dgm:t>
    </dgm:pt>
    <dgm:pt modelId="{2130E760-E7C5-4BE2-9A6A-CD57EF2B8500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審核是否參加四次研討會，</a:t>
          </a:r>
          <a: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參加或投稿由指導老師認定</a:t>
          </a:r>
          <a:endParaRPr lang="en-US" altLang="zh-TW" sz="13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8B6FFC-59B9-43DD-AD82-1746D8338571}" type="par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59ED3B83-CAB8-4854-A3A5-7861BBE0392B}" type="sibTrans" cxnId="{266B64F1-A413-4577-A00B-2C9473D5A2C7}">
      <dgm:prSet/>
      <dgm:spPr/>
      <dgm:t>
        <a:bodyPr/>
        <a:lstStyle/>
        <a:p>
          <a:endParaRPr lang="zh-TW" altLang="en-US"/>
        </a:p>
      </dgm:t>
    </dgm:pt>
    <dgm:pt modelId="{13A6DC33-7B68-470C-A053-964475E5A38F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9C72-CB6B-4A95-979A-845229B7E292}" type="par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D0A67CA4-C768-40C6-A947-F5AA56C7067F}" type="sibTrans" cxnId="{9AEC30FF-4637-49B2-A447-4A3235929607}">
      <dgm:prSet/>
      <dgm:spPr/>
      <dgm:t>
        <a:bodyPr/>
        <a:lstStyle/>
        <a:p>
          <a:endParaRPr lang="zh-TW" altLang="en-US"/>
        </a:p>
      </dgm:t>
    </dgm:pt>
    <dgm:pt modelId="{2DBCA5D1-8D44-4531-B3CA-938741E032B2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E6C52B-D7CF-46BA-BE36-D06EBE77FAD2}" type="par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D8ABEF0A-1CD6-4525-B71F-C0341FE19297}" type="sibTrans" cxnId="{566D1EDB-AE02-4666-B5D1-4FBC9E142EE0}">
      <dgm:prSet/>
      <dgm:spPr/>
      <dgm:t>
        <a:bodyPr/>
        <a:lstStyle/>
        <a:p>
          <a:endParaRPr lang="zh-TW" altLang="en-US"/>
        </a:p>
      </dgm:t>
    </dgm:pt>
    <dgm:pt modelId="{709E1C23-C1A9-42F8-AD1A-5DC612DB7A64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3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C2E7D0-26B3-4DB9-B0BA-8F3EF56A1C30}" type="par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1569654-C145-4B92-9B1C-7015EBFD401D}" type="sibTrans" cxnId="{21ECF375-26D2-4A97-9541-E2F904B04F63}">
      <dgm:prSet/>
      <dgm:spPr/>
      <dgm:t>
        <a:bodyPr/>
        <a:lstStyle/>
        <a:p>
          <a:endParaRPr lang="zh-TW" altLang="en-US"/>
        </a:p>
      </dgm:t>
    </dgm:pt>
    <dgm:pt modelId="{C321D881-2CCB-4065-9C6E-34A4D846942C}" type="pres">
      <dgm:prSet presAssocID="{1F097F9F-28E2-4FCD-B21E-525885DE54F9}" presName="linearFlow" presStyleCnt="0">
        <dgm:presLayoutVars>
          <dgm:resizeHandles val="exact"/>
        </dgm:presLayoutVars>
      </dgm:prSet>
      <dgm:spPr/>
    </dgm:pt>
    <dgm:pt modelId="{803173B1-77DE-4DAE-B0AD-8B88A5EE1826}" type="pres">
      <dgm:prSet presAssocID="{3695FECC-A26D-4371-B570-5F9C52F844AA}" presName="node" presStyleLbl="node1" presStyleIdx="0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E694C-0BBE-46A0-970D-3E29C0A82DC8}" type="pres">
      <dgm:prSet presAssocID="{2C9E9F66-3057-48EA-AB4D-E5FC0E8E2533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7AEA0962-6D67-4A42-B853-7D6974093C1D}" type="pres">
      <dgm:prSet presAssocID="{2C9E9F66-3057-48EA-AB4D-E5FC0E8E2533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21FF83EA-ED48-4308-9CBA-77E0E408FA45}" type="pres">
      <dgm:prSet presAssocID="{BD6F4BD5-68E7-40AC-AAF6-F5EF5E67C5F5}" presName="node" presStyleLbl="node1" presStyleIdx="1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81E00-0851-45E7-A220-7A44BFD598B4}" type="pres">
      <dgm:prSet presAssocID="{571919D3-7929-49DA-B8CC-1AEFB1015574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2335F725-8E70-45CC-86D4-2A33D8D3F30D}" type="pres">
      <dgm:prSet presAssocID="{571919D3-7929-49DA-B8CC-1AEFB1015574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80292C3F-7843-45DE-AE0F-75021FD40451}" type="pres">
      <dgm:prSet presAssocID="{59271BB9-2D48-402C-8C12-98CBD552F28A}" presName="node" presStyleLbl="node1" presStyleIdx="2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7BE2-1456-43E7-9CBC-D1DEA3C96BC2}" type="pres">
      <dgm:prSet presAssocID="{697D1832-41D9-4298-8D1F-2237BCCD8AE0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499CE627-6147-49BE-AB42-12800DEF08F7}" type="pres">
      <dgm:prSet presAssocID="{697D1832-41D9-4298-8D1F-2237BCCD8AE0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ABDC80EA-ABBC-4B36-900F-F0DC84B34D9B}" type="pres">
      <dgm:prSet presAssocID="{ECC87B49-FDD4-4885-9E57-2AB2C79858B5}" presName="node" presStyleLbl="node1" presStyleIdx="3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6B985-C3D5-4ABA-BC6E-AE249D0A8174}" type="pres">
      <dgm:prSet presAssocID="{1E93767B-D85B-447B-90DF-211541FD5412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A51C30F5-160E-40C6-9BCB-F8F02FB0B836}" type="pres">
      <dgm:prSet presAssocID="{1E93767B-D85B-447B-90DF-211541FD5412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8B33BE7D-CDA4-4887-ADF9-008CBE7943B8}" type="pres">
      <dgm:prSet presAssocID="{2130E760-E7C5-4BE2-9A6A-CD57EF2B8500}" presName="node" presStyleLbl="node1" presStyleIdx="4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A7A8B-E694-4491-AA10-5637B2BBC465}" type="pres">
      <dgm:prSet presAssocID="{59ED3B83-CAB8-4854-A3A5-7861BBE0392B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6F36B654-BB1B-40A2-821A-FDA5386CC4E7}" type="pres">
      <dgm:prSet presAssocID="{59ED3B83-CAB8-4854-A3A5-7861BBE0392B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EDA8614-7D40-43FC-9B3E-DA6003F5C5D0}" type="pres">
      <dgm:prSet presAssocID="{2DBCA5D1-8D44-4531-B3CA-938741E032B2}" presName="node" presStyleLbl="node1" presStyleIdx="5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5F8E4-2D12-4DE8-B46F-A9A851C3A92B}" type="pres">
      <dgm:prSet presAssocID="{D8ABEF0A-1CD6-4525-B71F-C0341FE19297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09BEA32-6B5E-4409-B089-6CC06D65F4CF}" type="pres">
      <dgm:prSet presAssocID="{D8ABEF0A-1CD6-4525-B71F-C0341FE19297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4C98868-1928-4F8D-BCD4-26DE2463BB0B}" type="pres">
      <dgm:prSet presAssocID="{13A6DC33-7B68-470C-A053-964475E5A38F}" presName="node" presStyleLbl="node1" presStyleIdx="6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6FA00-DFB7-4DA7-A0DB-07DBCA3BE828}" type="pres">
      <dgm:prSet presAssocID="{D0A67CA4-C768-40C6-A947-F5AA56C7067F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0B5FB7E-A66B-44E1-A9B7-4CE97A3B33C7}" type="pres">
      <dgm:prSet presAssocID="{D0A67CA4-C768-40C6-A947-F5AA56C7067F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28E99C09-E90B-42F1-BE2A-782CD575BD8B}" type="pres">
      <dgm:prSet presAssocID="{709E1C23-C1A9-42F8-AD1A-5DC612DB7A64}" presName="node" presStyleLbl="node1" presStyleIdx="7" presStyleCnt="8" custScaleX="1040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3D1A34-2238-40C7-9AA8-392C178B7134}" type="presOf" srcId="{3695FECC-A26D-4371-B570-5F9C52F844AA}" destId="{803173B1-77DE-4DAE-B0AD-8B88A5EE1826}" srcOrd="0" destOrd="0" presId="urn:microsoft.com/office/officeart/2005/8/layout/process2"/>
    <dgm:cxn modelId="{059760F7-AE1B-4A36-BC45-3D660AB14EB3}" type="presOf" srcId="{BD6F4BD5-68E7-40AC-AAF6-F5EF5E67C5F5}" destId="{21FF83EA-ED48-4308-9CBA-77E0E408FA45}" srcOrd="0" destOrd="0" presId="urn:microsoft.com/office/officeart/2005/8/layout/process2"/>
    <dgm:cxn modelId="{5467CEA8-D640-47F0-B081-49D1844D11F1}" type="presOf" srcId="{571919D3-7929-49DA-B8CC-1AEFB1015574}" destId="{2335F725-8E70-45CC-86D4-2A33D8D3F30D}" srcOrd="1" destOrd="0" presId="urn:microsoft.com/office/officeart/2005/8/layout/process2"/>
    <dgm:cxn modelId="{566D1EDB-AE02-4666-B5D1-4FBC9E142EE0}" srcId="{1F097F9F-28E2-4FCD-B21E-525885DE54F9}" destId="{2DBCA5D1-8D44-4531-B3CA-938741E032B2}" srcOrd="5" destOrd="0" parTransId="{76E6C52B-D7CF-46BA-BE36-D06EBE77FAD2}" sibTransId="{D8ABEF0A-1CD6-4525-B71F-C0341FE19297}"/>
    <dgm:cxn modelId="{08FB6A3C-7057-40FB-8D26-58C6EC8DBA37}" type="presOf" srcId="{1E93767B-D85B-447B-90DF-211541FD5412}" destId="{A51C30F5-160E-40C6-9BCB-F8F02FB0B836}" srcOrd="1" destOrd="0" presId="urn:microsoft.com/office/officeart/2005/8/layout/process2"/>
    <dgm:cxn modelId="{33D15F0D-FFDB-4984-804B-528ACDB97122}" type="presOf" srcId="{1F097F9F-28E2-4FCD-B21E-525885DE54F9}" destId="{C321D881-2CCB-4065-9C6E-34A4D846942C}" srcOrd="0" destOrd="0" presId="urn:microsoft.com/office/officeart/2005/8/layout/process2"/>
    <dgm:cxn modelId="{587717F1-FF4D-4B91-8CD3-2E1D15E18FC6}" type="presOf" srcId="{D0A67CA4-C768-40C6-A947-F5AA56C7067F}" destId="{D0B5FB7E-A66B-44E1-A9B7-4CE97A3B33C7}" srcOrd="1" destOrd="0" presId="urn:microsoft.com/office/officeart/2005/8/layout/process2"/>
    <dgm:cxn modelId="{B49E613A-86F4-40CF-B549-1EB1273A5E88}" type="presOf" srcId="{2C9E9F66-3057-48EA-AB4D-E5FC0E8E2533}" destId="{7AEA0962-6D67-4A42-B853-7D6974093C1D}" srcOrd="1" destOrd="0" presId="urn:microsoft.com/office/officeart/2005/8/layout/process2"/>
    <dgm:cxn modelId="{E9BA2D83-4867-460B-A7E5-DB4F0E545E8C}" type="presOf" srcId="{59271BB9-2D48-402C-8C12-98CBD552F28A}" destId="{80292C3F-7843-45DE-AE0F-75021FD40451}" srcOrd="0" destOrd="0" presId="urn:microsoft.com/office/officeart/2005/8/layout/process2"/>
    <dgm:cxn modelId="{9AEC30FF-4637-49B2-A447-4A3235929607}" srcId="{1F097F9F-28E2-4FCD-B21E-525885DE54F9}" destId="{13A6DC33-7B68-470C-A053-964475E5A38F}" srcOrd="6" destOrd="0" parTransId="{A7569C72-CB6B-4A95-979A-845229B7E292}" sibTransId="{D0A67CA4-C768-40C6-A947-F5AA56C7067F}"/>
    <dgm:cxn modelId="{1A85D100-3E10-4537-A265-DA0E9E33E277}" srcId="{1F097F9F-28E2-4FCD-B21E-525885DE54F9}" destId="{BD6F4BD5-68E7-40AC-AAF6-F5EF5E67C5F5}" srcOrd="1" destOrd="0" parTransId="{BD84B652-A888-4078-B2C4-4F48F3E715A6}" sibTransId="{571919D3-7929-49DA-B8CC-1AEFB1015574}"/>
    <dgm:cxn modelId="{1141D69D-F253-4390-81E7-FC5826A66EED}" type="presOf" srcId="{D8ABEF0A-1CD6-4525-B71F-C0341FE19297}" destId="{A455F8E4-2D12-4DE8-B46F-A9A851C3A92B}" srcOrd="0" destOrd="0" presId="urn:microsoft.com/office/officeart/2005/8/layout/process2"/>
    <dgm:cxn modelId="{DA9971F7-FE0D-45AA-B73C-7286F22492D7}" srcId="{1F097F9F-28E2-4FCD-B21E-525885DE54F9}" destId="{59271BB9-2D48-402C-8C12-98CBD552F28A}" srcOrd="2" destOrd="0" parTransId="{90CC42F0-D3A4-4ED2-BC9D-C6AF6F806D35}" sibTransId="{697D1832-41D9-4298-8D1F-2237BCCD8AE0}"/>
    <dgm:cxn modelId="{4EA1181F-C86D-475D-90BE-F21179DD0D07}" type="presOf" srcId="{571919D3-7929-49DA-B8CC-1AEFB1015574}" destId="{06181E00-0851-45E7-A220-7A44BFD598B4}" srcOrd="0" destOrd="0" presId="urn:microsoft.com/office/officeart/2005/8/layout/process2"/>
    <dgm:cxn modelId="{266B64F1-A413-4577-A00B-2C9473D5A2C7}" srcId="{1F097F9F-28E2-4FCD-B21E-525885DE54F9}" destId="{2130E760-E7C5-4BE2-9A6A-CD57EF2B8500}" srcOrd="4" destOrd="0" parTransId="{D18B6FFC-59B9-43DD-AD82-1746D8338571}" sibTransId="{59ED3B83-CAB8-4854-A3A5-7861BBE0392B}"/>
    <dgm:cxn modelId="{55784485-2D74-4C30-80A7-0E8155E77712}" type="presOf" srcId="{D0A67CA4-C768-40C6-A947-F5AA56C7067F}" destId="{36B6FA00-DFB7-4DA7-A0DB-07DBCA3BE828}" srcOrd="0" destOrd="0" presId="urn:microsoft.com/office/officeart/2005/8/layout/process2"/>
    <dgm:cxn modelId="{20A0D0C1-EEFF-4FC4-812F-2A377A85DCD1}" type="presOf" srcId="{1E93767B-D85B-447B-90DF-211541FD5412}" destId="{61B6B985-C3D5-4ABA-BC6E-AE249D0A8174}" srcOrd="0" destOrd="0" presId="urn:microsoft.com/office/officeart/2005/8/layout/process2"/>
    <dgm:cxn modelId="{0BE57F49-9034-4616-8DCB-C94A7A298B19}" type="presOf" srcId="{D8ABEF0A-1CD6-4525-B71F-C0341FE19297}" destId="{E09BEA32-6B5E-4409-B089-6CC06D65F4CF}" srcOrd="1" destOrd="0" presId="urn:microsoft.com/office/officeart/2005/8/layout/process2"/>
    <dgm:cxn modelId="{527D6E35-80B2-4CA4-87A1-C6E47C2AC889}" type="presOf" srcId="{ECC87B49-FDD4-4885-9E57-2AB2C79858B5}" destId="{ABDC80EA-ABBC-4B36-900F-F0DC84B34D9B}" srcOrd="0" destOrd="0" presId="urn:microsoft.com/office/officeart/2005/8/layout/process2"/>
    <dgm:cxn modelId="{2E862310-6076-42BE-B887-ED8D48AEBEF3}" srcId="{1F097F9F-28E2-4FCD-B21E-525885DE54F9}" destId="{ECC87B49-FDD4-4885-9E57-2AB2C79858B5}" srcOrd="3" destOrd="0" parTransId="{9941FC7F-973B-4F14-A0E2-37376451A300}" sibTransId="{1E93767B-D85B-447B-90DF-211541FD5412}"/>
    <dgm:cxn modelId="{F0A2574E-8F53-4552-95F3-7375F3EE1A28}" type="presOf" srcId="{2C9E9F66-3057-48EA-AB4D-E5FC0E8E2533}" destId="{107E694C-0BBE-46A0-970D-3E29C0A82DC8}" srcOrd="0" destOrd="0" presId="urn:microsoft.com/office/officeart/2005/8/layout/process2"/>
    <dgm:cxn modelId="{1C3F4D6E-FF80-41AD-B16E-E8E6653A1F60}" type="presOf" srcId="{2130E760-E7C5-4BE2-9A6A-CD57EF2B8500}" destId="{8B33BE7D-CDA4-4887-ADF9-008CBE7943B8}" srcOrd="0" destOrd="0" presId="urn:microsoft.com/office/officeart/2005/8/layout/process2"/>
    <dgm:cxn modelId="{CC64B43C-9183-43B6-86BB-D488D5B1E876}" type="presOf" srcId="{697D1832-41D9-4298-8D1F-2237BCCD8AE0}" destId="{499CE627-6147-49BE-AB42-12800DEF08F7}" srcOrd="1" destOrd="0" presId="urn:microsoft.com/office/officeart/2005/8/layout/process2"/>
    <dgm:cxn modelId="{21ECF375-26D2-4A97-9541-E2F904B04F63}" srcId="{1F097F9F-28E2-4FCD-B21E-525885DE54F9}" destId="{709E1C23-C1A9-42F8-AD1A-5DC612DB7A64}" srcOrd="7" destOrd="0" parTransId="{DCC2E7D0-26B3-4DB9-B0BA-8F3EF56A1C30}" sibTransId="{C1569654-C145-4B92-9B1C-7015EBFD401D}"/>
    <dgm:cxn modelId="{0BE5A9C4-D20D-401F-B33B-B4C3D6D0BE60}" type="presOf" srcId="{59ED3B83-CAB8-4854-A3A5-7861BBE0392B}" destId="{394A7A8B-E694-4491-AA10-5637B2BBC465}" srcOrd="0" destOrd="0" presId="urn:microsoft.com/office/officeart/2005/8/layout/process2"/>
    <dgm:cxn modelId="{B6DC8440-F0B4-474B-BB7C-5C97DDAA2258}" type="presOf" srcId="{2DBCA5D1-8D44-4531-B3CA-938741E032B2}" destId="{AEDA8614-7D40-43FC-9B3E-DA6003F5C5D0}" srcOrd="0" destOrd="0" presId="urn:microsoft.com/office/officeart/2005/8/layout/process2"/>
    <dgm:cxn modelId="{D3BD138E-CF02-4BAE-98DF-67B47DB0EBAA}" type="presOf" srcId="{709E1C23-C1A9-42F8-AD1A-5DC612DB7A64}" destId="{28E99C09-E90B-42F1-BE2A-782CD575BD8B}" srcOrd="0" destOrd="0" presId="urn:microsoft.com/office/officeart/2005/8/layout/process2"/>
    <dgm:cxn modelId="{D214ABD1-33FF-45BA-83BE-C99ABA1DEE00}" type="presOf" srcId="{59ED3B83-CAB8-4854-A3A5-7861BBE0392B}" destId="{6F36B654-BB1B-40A2-821A-FDA5386CC4E7}" srcOrd="1" destOrd="0" presId="urn:microsoft.com/office/officeart/2005/8/layout/process2"/>
    <dgm:cxn modelId="{7A8CBB4E-57E0-4B3E-86FA-AED6DE674CC0}" type="presOf" srcId="{697D1832-41D9-4298-8D1F-2237BCCD8AE0}" destId="{61F17BE2-1456-43E7-9CBC-D1DEA3C96BC2}" srcOrd="0" destOrd="0" presId="urn:microsoft.com/office/officeart/2005/8/layout/process2"/>
    <dgm:cxn modelId="{D4E44CDE-4AF3-4503-BBE8-A890FFB26C52}" type="presOf" srcId="{13A6DC33-7B68-470C-A053-964475E5A38F}" destId="{14C98868-1928-4F8D-BCD4-26DE2463BB0B}" srcOrd="0" destOrd="0" presId="urn:microsoft.com/office/officeart/2005/8/layout/process2"/>
    <dgm:cxn modelId="{4F88390C-3282-42DE-897B-FF04D0F8D51A}" srcId="{1F097F9F-28E2-4FCD-B21E-525885DE54F9}" destId="{3695FECC-A26D-4371-B570-5F9C52F844AA}" srcOrd="0" destOrd="0" parTransId="{F7A93D2E-E472-4697-80AA-2313E6EF574B}" sibTransId="{2C9E9F66-3057-48EA-AB4D-E5FC0E8E2533}"/>
    <dgm:cxn modelId="{AD521A4A-8E49-4623-9DD3-BAFCB6DFCDCC}" type="presParOf" srcId="{C321D881-2CCB-4065-9C6E-34A4D846942C}" destId="{803173B1-77DE-4DAE-B0AD-8B88A5EE1826}" srcOrd="0" destOrd="0" presId="urn:microsoft.com/office/officeart/2005/8/layout/process2"/>
    <dgm:cxn modelId="{C382D505-70FF-454C-93EB-9DB950BB8702}" type="presParOf" srcId="{C321D881-2CCB-4065-9C6E-34A4D846942C}" destId="{107E694C-0BBE-46A0-970D-3E29C0A82DC8}" srcOrd="1" destOrd="0" presId="urn:microsoft.com/office/officeart/2005/8/layout/process2"/>
    <dgm:cxn modelId="{F5673504-5DBA-4047-AFB6-9ADCDD3EE821}" type="presParOf" srcId="{107E694C-0BBE-46A0-970D-3E29C0A82DC8}" destId="{7AEA0962-6D67-4A42-B853-7D6974093C1D}" srcOrd="0" destOrd="0" presId="urn:microsoft.com/office/officeart/2005/8/layout/process2"/>
    <dgm:cxn modelId="{E17A1B37-54AA-4393-89CF-20B450FE6ABD}" type="presParOf" srcId="{C321D881-2CCB-4065-9C6E-34A4D846942C}" destId="{21FF83EA-ED48-4308-9CBA-77E0E408FA45}" srcOrd="2" destOrd="0" presId="urn:microsoft.com/office/officeart/2005/8/layout/process2"/>
    <dgm:cxn modelId="{76030FF0-35E5-404B-BFAE-9E733BFE2781}" type="presParOf" srcId="{C321D881-2CCB-4065-9C6E-34A4D846942C}" destId="{06181E00-0851-45E7-A220-7A44BFD598B4}" srcOrd="3" destOrd="0" presId="urn:microsoft.com/office/officeart/2005/8/layout/process2"/>
    <dgm:cxn modelId="{58F9FD0B-B443-49A5-8671-7CDE3C235DD7}" type="presParOf" srcId="{06181E00-0851-45E7-A220-7A44BFD598B4}" destId="{2335F725-8E70-45CC-86D4-2A33D8D3F30D}" srcOrd="0" destOrd="0" presId="urn:microsoft.com/office/officeart/2005/8/layout/process2"/>
    <dgm:cxn modelId="{63C199E5-B19B-4AC7-9CB0-C1E63B254F6F}" type="presParOf" srcId="{C321D881-2CCB-4065-9C6E-34A4D846942C}" destId="{80292C3F-7843-45DE-AE0F-75021FD40451}" srcOrd="4" destOrd="0" presId="urn:microsoft.com/office/officeart/2005/8/layout/process2"/>
    <dgm:cxn modelId="{F18E6B7B-BBD8-4797-AAE4-588AA82FF295}" type="presParOf" srcId="{C321D881-2CCB-4065-9C6E-34A4D846942C}" destId="{61F17BE2-1456-43E7-9CBC-D1DEA3C96BC2}" srcOrd="5" destOrd="0" presId="urn:microsoft.com/office/officeart/2005/8/layout/process2"/>
    <dgm:cxn modelId="{413749C1-4830-4D81-80AA-44EBBD108C40}" type="presParOf" srcId="{61F17BE2-1456-43E7-9CBC-D1DEA3C96BC2}" destId="{499CE627-6147-49BE-AB42-12800DEF08F7}" srcOrd="0" destOrd="0" presId="urn:microsoft.com/office/officeart/2005/8/layout/process2"/>
    <dgm:cxn modelId="{706569FB-314B-4AAC-8125-31ECFEC2E80B}" type="presParOf" srcId="{C321D881-2CCB-4065-9C6E-34A4D846942C}" destId="{ABDC80EA-ABBC-4B36-900F-F0DC84B34D9B}" srcOrd="6" destOrd="0" presId="urn:microsoft.com/office/officeart/2005/8/layout/process2"/>
    <dgm:cxn modelId="{24B8CA50-D39F-4805-8F8A-A003B2BEA31B}" type="presParOf" srcId="{C321D881-2CCB-4065-9C6E-34A4D846942C}" destId="{61B6B985-C3D5-4ABA-BC6E-AE249D0A8174}" srcOrd="7" destOrd="0" presId="urn:microsoft.com/office/officeart/2005/8/layout/process2"/>
    <dgm:cxn modelId="{1DEEBE21-765B-40DA-B6D7-8278A6184169}" type="presParOf" srcId="{61B6B985-C3D5-4ABA-BC6E-AE249D0A8174}" destId="{A51C30F5-160E-40C6-9BCB-F8F02FB0B836}" srcOrd="0" destOrd="0" presId="urn:microsoft.com/office/officeart/2005/8/layout/process2"/>
    <dgm:cxn modelId="{CB51D065-14A3-4DFF-91BE-56E217D38920}" type="presParOf" srcId="{C321D881-2CCB-4065-9C6E-34A4D846942C}" destId="{8B33BE7D-CDA4-4887-ADF9-008CBE7943B8}" srcOrd="8" destOrd="0" presId="urn:microsoft.com/office/officeart/2005/8/layout/process2"/>
    <dgm:cxn modelId="{72809951-26A1-476E-A1A7-A80A983195EC}" type="presParOf" srcId="{C321D881-2CCB-4065-9C6E-34A4D846942C}" destId="{394A7A8B-E694-4491-AA10-5637B2BBC465}" srcOrd="9" destOrd="0" presId="urn:microsoft.com/office/officeart/2005/8/layout/process2"/>
    <dgm:cxn modelId="{C2C693CA-2688-47B9-80F0-CCAE6A544BA4}" type="presParOf" srcId="{394A7A8B-E694-4491-AA10-5637B2BBC465}" destId="{6F36B654-BB1B-40A2-821A-FDA5386CC4E7}" srcOrd="0" destOrd="0" presId="urn:microsoft.com/office/officeart/2005/8/layout/process2"/>
    <dgm:cxn modelId="{40FED42F-1452-4237-996A-CF8BF49C6A4D}" type="presParOf" srcId="{C321D881-2CCB-4065-9C6E-34A4D846942C}" destId="{AEDA8614-7D40-43FC-9B3E-DA6003F5C5D0}" srcOrd="10" destOrd="0" presId="urn:microsoft.com/office/officeart/2005/8/layout/process2"/>
    <dgm:cxn modelId="{AADB0A0A-2930-444F-BD70-FA5EF2FAE43F}" type="presParOf" srcId="{C321D881-2CCB-4065-9C6E-34A4D846942C}" destId="{A455F8E4-2D12-4DE8-B46F-A9A851C3A92B}" srcOrd="11" destOrd="0" presId="urn:microsoft.com/office/officeart/2005/8/layout/process2"/>
    <dgm:cxn modelId="{7CA45A63-CFCC-4A46-8DD7-C88EBE5B43E4}" type="presParOf" srcId="{A455F8E4-2D12-4DE8-B46F-A9A851C3A92B}" destId="{E09BEA32-6B5E-4409-B089-6CC06D65F4CF}" srcOrd="0" destOrd="0" presId="urn:microsoft.com/office/officeart/2005/8/layout/process2"/>
    <dgm:cxn modelId="{AA2A050D-8B6C-4FC5-A1FD-F3EDDDF948C3}" type="presParOf" srcId="{C321D881-2CCB-4065-9C6E-34A4D846942C}" destId="{14C98868-1928-4F8D-BCD4-26DE2463BB0B}" srcOrd="12" destOrd="0" presId="urn:microsoft.com/office/officeart/2005/8/layout/process2"/>
    <dgm:cxn modelId="{60D39E5A-FB2E-4F20-A118-0E98B34EB201}" type="presParOf" srcId="{C321D881-2CCB-4065-9C6E-34A4D846942C}" destId="{36B6FA00-DFB7-4DA7-A0DB-07DBCA3BE828}" srcOrd="13" destOrd="0" presId="urn:microsoft.com/office/officeart/2005/8/layout/process2"/>
    <dgm:cxn modelId="{7BFC3344-DB10-4048-8D6A-4CB1B10854D5}" type="presParOf" srcId="{36B6FA00-DFB7-4DA7-A0DB-07DBCA3BE828}" destId="{D0B5FB7E-A66B-44E1-A9B7-4CE97A3B33C7}" srcOrd="0" destOrd="0" presId="urn:microsoft.com/office/officeart/2005/8/layout/process2"/>
    <dgm:cxn modelId="{4F352C5C-F5C3-4A11-9D63-4A2F601F71D5}" type="presParOf" srcId="{C321D881-2CCB-4065-9C6E-34A4D846942C}" destId="{28E99C09-E90B-42F1-BE2A-782CD575BD8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68705" y="72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643"/>
        <a:ext cx="2241706" cy="800855"/>
      </dsp:txXfrm>
    </dsp:sp>
    <dsp:sp modelId="{E87BB188-1093-4725-955D-D48FB25C8C63}">
      <dsp:nvSpPr>
        <dsp:cNvPr id="0" name=""/>
        <dsp:cNvSpPr/>
      </dsp:nvSpPr>
      <dsp:spPr>
        <a:xfrm rot="5400000">
          <a:off x="1354971" y="872681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904582"/>
        <a:ext cx="229685" cy="223305"/>
      </dsp:txXfrm>
    </dsp:sp>
    <dsp:sp modelId="{47800E93-8415-4C01-9795-51BFDFAD82BA}">
      <dsp:nvSpPr>
        <dsp:cNvPr id="0" name=""/>
        <dsp:cNvSpPr/>
      </dsp:nvSpPr>
      <dsp:spPr>
        <a:xfrm>
          <a:off x="368705" y="127675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1301673"/>
        <a:ext cx="2241706" cy="800855"/>
      </dsp:txXfrm>
    </dsp:sp>
    <dsp:sp modelId="{910CEED3-4647-4B36-99C9-F2F0202A0034}">
      <dsp:nvSpPr>
        <dsp:cNvPr id="0" name=""/>
        <dsp:cNvSpPr/>
      </dsp:nvSpPr>
      <dsp:spPr>
        <a:xfrm rot="5400000">
          <a:off x="1354971" y="214871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2180613"/>
        <a:ext cx="229685" cy="223305"/>
      </dsp:txXfrm>
    </dsp:sp>
    <dsp:sp modelId="{1B59DF84-B787-4BC6-AA3F-A8270567E9DF}">
      <dsp:nvSpPr>
        <dsp:cNvPr id="0" name=""/>
        <dsp:cNvSpPr/>
      </dsp:nvSpPr>
      <dsp:spPr>
        <a:xfrm>
          <a:off x="368705" y="2552788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77704"/>
        <a:ext cx="2241706" cy="800855"/>
      </dsp:txXfrm>
    </dsp:sp>
    <dsp:sp modelId="{7CB70315-A151-47C5-84AB-C69DCD6DD4C3}">
      <dsp:nvSpPr>
        <dsp:cNvPr id="0" name=""/>
        <dsp:cNvSpPr/>
      </dsp:nvSpPr>
      <dsp:spPr>
        <a:xfrm rot="5400000">
          <a:off x="1354971" y="342474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3456643"/>
        <a:ext cx="229685" cy="223305"/>
      </dsp:txXfrm>
    </dsp:sp>
    <dsp:sp modelId="{39F251A7-EA8B-4B7A-8759-ECAF8C3F73C3}">
      <dsp:nvSpPr>
        <dsp:cNvPr id="0" name=""/>
        <dsp:cNvSpPr/>
      </dsp:nvSpPr>
      <dsp:spPr>
        <a:xfrm>
          <a:off x="368705" y="382881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3853735"/>
        <a:ext cx="2241706" cy="800855"/>
      </dsp:txXfrm>
    </dsp:sp>
    <dsp:sp modelId="{6F693296-9064-464F-A5C6-DD861718EF07}">
      <dsp:nvSpPr>
        <dsp:cNvPr id="0" name=""/>
        <dsp:cNvSpPr/>
      </dsp:nvSpPr>
      <dsp:spPr>
        <a:xfrm rot="5400000">
          <a:off x="1354971" y="4700773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4732674"/>
        <a:ext cx="229685" cy="223305"/>
      </dsp:txXfrm>
    </dsp:sp>
    <dsp:sp modelId="{728E9432-70D4-4059-84DB-B7EF7D9D0F1D}">
      <dsp:nvSpPr>
        <dsp:cNvPr id="0" name=""/>
        <dsp:cNvSpPr/>
      </dsp:nvSpPr>
      <dsp:spPr>
        <a:xfrm>
          <a:off x="368705" y="510484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5129765"/>
        <a:ext cx="2241706" cy="80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289281" y="4361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19509"/>
        <a:ext cx="2420091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289281" y="780127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795275"/>
        <a:ext cx="2420091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289281" y="1555893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1571041"/>
        <a:ext cx="2420091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289281" y="2331660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2346808"/>
        <a:ext cx="2420091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289281" y="3107426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3122574"/>
        <a:ext cx="2420091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289281" y="3883192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3898340"/>
        <a:ext cx="2420091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289281" y="4658959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4674107"/>
        <a:ext cx="2420091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289281" y="5434725"/>
          <a:ext cx="2450387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429" y="5449873"/>
        <a:ext cx="2420091" cy="486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68705" y="72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643"/>
        <a:ext cx="2241706" cy="800855"/>
      </dsp:txXfrm>
    </dsp:sp>
    <dsp:sp modelId="{E87BB188-1093-4725-955D-D48FB25C8C63}">
      <dsp:nvSpPr>
        <dsp:cNvPr id="0" name=""/>
        <dsp:cNvSpPr/>
      </dsp:nvSpPr>
      <dsp:spPr>
        <a:xfrm rot="5400000">
          <a:off x="1354971" y="872681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904582"/>
        <a:ext cx="229685" cy="223305"/>
      </dsp:txXfrm>
    </dsp:sp>
    <dsp:sp modelId="{47800E93-8415-4C01-9795-51BFDFAD82BA}">
      <dsp:nvSpPr>
        <dsp:cNvPr id="0" name=""/>
        <dsp:cNvSpPr/>
      </dsp:nvSpPr>
      <dsp:spPr>
        <a:xfrm>
          <a:off x="368705" y="1276757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先修學分認定與抵免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1301673"/>
        <a:ext cx="2241706" cy="800855"/>
      </dsp:txXfrm>
    </dsp:sp>
    <dsp:sp modelId="{910CEED3-4647-4B36-99C9-F2F0202A0034}">
      <dsp:nvSpPr>
        <dsp:cNvPr id="0" name=""/>
        <dsp:cNvSpPr/>
      </dsp:nvSpPr>
      <dsp:spPr>
        <a:xfrm rot="5400000">
          <a:off x="1354971" y="214871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2180613"/>
        <a:ext cx="229685" cy="223305"/>
      </dsp:txXfrm>
    </dsp:sp>
    <dsp:sp modelId="{1B59DF84-B787-4BC6-AA3F-A8270567E9DF}">
      <dsp:nvSpPr>
        <dsp:cNvPr id="0" name=""/>
        <dsp:cNvSpPr/>
      </dsp:nvSpPr>
      <dsp:spPr>
        <a:xfrm>
          <a:off x="368705" y="2552788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2577704"/>
        <a:ext cx="2241706" cy="800855"/>
      </dsp:txXfrm>
    </dsp:sp>
    <dsp:sp modelId="{7CB70315-A151-47C5-84AB-C69DCD6DD4C3}">
      <dsp:nvSpPr>
        <dsp:cNvPr id="0" name=""/>
        <dsp:cNvSpPr/>
      </dsp:nvSpPr>
      <dsp:spPr>
        <a:xfrm rot="5400000">
          <a:off x="1354971" y="3424742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3456643"/>
        <a:ext cx="229685" cy="223305"/>
      </dsp:txXfrm>
    </dsp:sp>
    <dsp:sp modelId="{39F251A7-EA8B-4B7A-8759-ECAF8C3F73C3}">
      <dsp:nvSpPr>
        <dsp:cNvPr id="0" name=""/>
        <dsp:cNvSpPr/>
      </dsp:nvSpPr>
      <dsp:spPr>
        <a:xfrm>
          <a:off x="368705" y="382881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論文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3853735"/>
        <a:ext cx="2241706" cy="800855"/>
      </dsp:txXfrm>
    </dsp:sp>
    <dsp:sp modelId="{6F693296-9064-464F-A5C6-DD861718EF07}">
      <dsp:nvSpPr>
        <dsp:cNvPr id="0" name=""/>
        <dsp:cNvSpPr/>
      </dsp:nvSpPr>
      <dsp:spPr>
        <a:xfrm rot="5400000">
          <a:off x="1354971" y="4700773"/>
          <a:ext cx="319007" cy="382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399632" y="4732674"/>
        <a:ext cx="229685" cy="223305"/>
      </dsp:txXfrm>
    </dsp:sp>
    <dsp:sp modelId="{728E9432-70D4-4059-84DB-B7EF7D9D0F1D}">
      <dsp:nvSpPr>
        <dsp:cNvPr id="0" name=""/>
        <dsp:cNvSpPr/>
      </dsp:nvSpPr>
      <dsp:spPr>
        <a:xfrm>
          <a:off x="368705" y="5104849"/>
          <a:ext cx="2291538" cy="850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符合應修學分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621" y="5129765"/>
        <a:ext cx="2241706" cy="800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438063" y="4361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9509"/>
        <a:ext cx="2122527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438063" y="780127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795275"/>
        <a:ext cx="2122527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438063" y="1555893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大學部四年級上學期結束前</a:t>
          </a:r>
          <a:endParaRPr lang="zh-TW" altLang="en-US" sz="12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571041"/>
        <a:ext cx="2122527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438063" y="2331660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（大四下學期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月、研一上學期</a:t>
          </a:r>
          <a:r>
            <a:rPr lang="en-US" altLang="zh-TW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25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月）</a:t>
          </a:r>
          <a:endParaRPr lang="zh-TW" altLang="en-US" sz="12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2346808"/>
        <a:ext cx="2122527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438063" y="3107426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公開發表研討會論文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 投稿有審查機制之期刊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122574"/>
        <a:ext cx="2122527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438063" y="3883192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898340"/>
        <a:ext cx="2122527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438063" y="4658959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研一下學期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4674107"/>
        <a:ext cx="2122527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438063" y="5434725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5449873"/>
        <a:ext cx="2122527" cy="486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F6DF-C42F-4FA1-A5E0-3C3E6971FA61}">
      <dsp:nvSpPr>
        <dsp:cNvPr id="0" name=""/>
        <dsp:cNvSpPr/>
      </dsp:nvSpPr>
      <dsp:spPr>
        <a:xfrm>
          <a:off x="302888" y="2908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修習學分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40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學分）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34596"/>
        <a:ext cx="2359797" cy="1018523"/>
      </dsp:txXfrm>
    </dsp:sp>
    <dsp:sp modelId="{E87BB188-1093-4725-955D-D48FB25C8C63}">
      <dsp:nvSpPr>
        <dsp:cNvPr id="0" name=""/>
        <dsp:cNvSpPr/>
      </dsp:nvSpPr>
      <dsp:spPr>
        <a:xfrm rot="5400000">
          <a:off x="1311618" y="1111855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1152426"/>
        <a:ext cx="292112" cy="283998"/>
      </dsp:txXfrm>
    </dsp:sp>
    <dsp:sp modelId="{47800E93-8415-4C01-9795-51BFDFAD82BA}">
      <dsp:nvSpPr>
        <dsp:cNvPr id="0" name=""/>
        <dsp:cNvSpPr/>
      </dsp:nvSpPr>
      <dsp:spPr>
        <a:xfrm>
          <a:off x="302888" y="1625757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學分抵免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（加退選周）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1657445"/>
        <a:ext cx="2359797" cy="1018523"/>
      </dsp:txXfrm>
    </dsp:sp>
    <dsp:sp modelId="{910CEED3-4647-4B36-99C9-F2F0202A0034}">
      <dsp:nvSpPr>
        <dsp:cNvPr id="0" name=""/>
        <dsp:cNvSpPr/>
      </dsp:nvSpPr>
      <dsp:spPr>
        <a:xfrm rot="5400000">
          <a:off x="1311618" y="2734704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2775275"/>
        <a:ext cx="292112" cy="283998"/>
      </dsp:txXfrm>
    </dsp:sp>
    <dsp:sp modelId="{1B59DF84-B787-4BC6-AA3F-A8270567E9DF}">
      <dsp:nvSpPr>
        <dsp:cNvPr id="0" name=""/>
        <dsp:cNvSpPr/>
      </dsp:nvSpPr>
      <dsp:spPr>
        <a:xfrm>
          <a:off x="302888" y="3248606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必修論文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選修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23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3280294"/>
        <a:ext cx="2359797" cy="1018523"/>
      </dsp:txXfrm>
    </dsp:sp>
    <dsp:sp modelId="{7CB70315-A151-47C5-84AB-C69DCD6DD4C3}">
      <dsp:nvSpPr>
        <dsp:cNvPr id="0" name=""/>
        <dsp:cNvSpPr/>
      </dsp:nvSpPr>
      <dsp:spPr>
        <a:xfrm rot="5400000">
          <a:off x="1311618" y="4357553"/>
          <a:ext cx="405712" cy="48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1368418" y="4398124"/>
        <a:ext cx="292112" cy="283998"/>
      </dsp:txXfrm>
    </dsp:sp>
    <dsp:sp modelId="{728E9432-70D4-4059-84DB-B7EF7D9D0F1D}">
      <dsp:nvSpPr>
        <dsp:cNvPr id="0" name=""/>
        <dsp:cNvSpPr/>
      </dsp:nvSpPr>
      <dsp:spPr>
        <a:xfrm>
          <a:off x="302888" y="4871456"/>
          <a:ext cx="2423173" cy="10818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符合畢業應修學分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576" y="4903144"/>
        <a:ext cx="2359797" cy="1018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173B1-77DE-4DAE-B0AD-8B88A5EE1826}">
      <dsp:nvSpPr>
        <dsp:cNvPr id="0" name=""/>
        <dsp:cNvSpPr/>
      </dsp:nvSpPr>
      <dsp:spPr>
        <a:xfrm>
          <a:off x="438063" y="4361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碩士論文進行程序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9509"/>
        <a:ext cx="2122527" cy="486881"/>
      </dsp:txXfrm>
    </dsp:sp>
    <dsp:sp modelId="{107E694C-0BBE-46A0-970D-3E29C0A82DC8}">
      <dsp:nvSpPr>
        <dsp:cNvPr id="0" name=""/>
        <dsp:cNvSpPr/>
      </dsp:nvSpPr>
      <dsp:spPr>
        <a:xfrm rot="5400000">
          <a:off x="1417504" y="534468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53862"/>
        <a:ext cx="139637" cy="135759"/>
      </dsp:txXfrm>
    </dsp:sp>
    <dsp:sp modelId="{21FF83EA-ED48-4308-9CBA-77E0E408FA45}">
      <dsp:nvSpPr>
        <dsp:cNvPr id="0" name=""/>
        <dsp:cNvSpPr/>
      </dsp:nvSpPr>
      <dsp:spPr>
        <a:xfrm>
          <a:off x="438063" y="780127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找定指導教授（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795275"/>
        <a:ext cx="2122527" cy="486881"/>
      </dsp:txXfrm>
    </dsp:sp>
    <dsp:sp modelId="{06181E00-0851-45E7-A220-7A44BFD598B4}">
      <dsp:nvSpPr>
        <dsp:cNvPr id="0" name=""/>
        <dsp:cNvSpPr/>
      </dsp:nvSpPr>
      <dsp:spPr>
        <a:xfrm rot="5400000">
          <a:off x="1417504" y="1310234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1329628"/>
        <a:ext cx="139637" cy="135759"/>
      </dsp:txXfrm>
    </dsp:sp>
    <dsp:sp modelId="{80292C3F-7843-45DE-AE0F-75021FD40451}">
      <dsp:nvSpPr>
        <dsp:cNvPr id="0" name=""/>
        <dsp:cNvSpPr/>
      </dsp:nvSpPr>
      <dsp:spPr>
        <a:xfrm>
          <a:off x="438063" y="1555893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撰寫學位計畫書（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1/31</a:t>
          </a: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1571041"/>
        <a:ext cx="2122527" cy="486881"/>
      </dsp:txXfrm>
    </dsp:sp>
    <dsp:sp modelId="{61F17BE2-1456-43E7-9CBC-D1DEA3C96BC2}">
      <dsp:nvSpPr>
        <dsp:cNvPr id="0" name=""/>
        <dsp:cNvSpPr/>
      </dsp:nvSpPr>
      <dsp:spPr>
        <a:xfrm rot="5400000">
          <a:off x="1417504" y="2086000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105394"/>
        <a:ext cx="139637" cy="135759"/>
      </dsp:txXfrm>
    </dsp:sp>
    <dsp:sp modelId="{ABDC80EA-ABBC-4B36-900F-F0DC84B34D9B}">
      <dsp:nvSpPr>
        <dsp:cNvPr id="0" name=""/>
        <dsp:cNvSpPr/>
      </dsp:nvSpPr>
      <dsp:spPr>
        <a:xfrm>
          <a:off x="438063" y="2331660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提報研究計畫書論文審查會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zh-TW" altLang="en-US" sz="1000" b="1" i="0" u="none" strike="noStrike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於</a:t>
          </a:r>
          <a:r>
            <a:rPr lang="zh-TW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碩專二學術專題研討Ⅱ中</a:t>
          </a:r>
          <a:r>
            <a:rPr lang="en-US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zh-TW" altLang="zh-TW" sz="10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學期末時提出研究計畫書報告</a:t>
          </a:r>
          <a:r>
            <a:rPr lang="zh-TW" altLang="en-US" sz="1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1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2346808"/>
        <a:ext cx="2122527" cy="486881"/>
      </dsp:txXfrm>
    </dsp:sp>
    <dsp:sp modelId="{61B6B985-C3D5-4ABA-BC6E-AE249D0A8174}">
      <dsp:nvSpPr>
        <dsp:cNvPr id="0" name=""/>
        <dsp:cNvSpPr/>
      </dsp:nvSpPr>
      <dsp:spPr>
        <a:xfrm rot="5400000">
          <a:off x="1417504" y="2861767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2881161"/>
        <a:ext cx="139637" cy="135759"/>
      </dsp:txXfrm>
    </dsp:sp>
    <dsp:sp modelId="{8B33BE7D-CDA4-4887-ADF9-008CBE7943B8}">
      <dsp:nvSpPr>
        <dsp:cNvPr id="0" name=""/>
        <dsp:cNvSpPr/>
      </dsp:nvSpPr>
      <dsp:spPr>
        <a:xfrm>
          <a:off x="438063" y="3107426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審核是否參加四次研討會，</a:t>
          </a:r>
          <a: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參加或投稿由指導老師認定</a:t>
          </a:r>
          <a:endParaRPr lang="en-US" altLang="zh-TW" sz="13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122574"/>
        <a:ext cx="2122527" cy="486881"/>
      </dsp:txXfrm>
    </dsp:sp>
    <dsp:sp modelId="{394A7A8B-E694-4491-AA10-5637B2BBC465}">
      <dsp:nvSpPr>
        <dsp:cNvPr id="0" name=""/>
        <dsp:cNvSpPr/>
      </dsp:nvSpPr>
      <dsp:spPr>
        <a:xfrm rot="5400000">
          <a:off x="1417504" y="3637533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3656927"/>
        <a:ext cx="139637" cy="135759"/>
      </dsp:txXfrm>
    </dsp:sp>
    <dsp:sp modelId="{AEDA8614-7D40-43FC-9B3E-DA6003F5C5D0}">
      <dsp:nvSpPr>
        <dsp:cNvPr id="0" name=""/>
        <dsp:cNvSpPr/>
      </dsp:nvSpPr>
      <dsp:spPr>
        <a:xfrm>
          <a:off x="438063" y="3883192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申請學位考試（口試）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3898340"/>
        <a:ext cx="2122527" cy="486881"/>
      </dsp:txXfrm>
    </dsp:sp>
    <dsp:sp modelId="{A455F8E4-2D12-4DE8-B46F-A9A851C3A92B}">
      <dsp:nvSpPr>
        <dsp:cNvPr id="0" name=""/>
        <dsp:cNvSpPr/>
      </dsp:nvSpPr>
      <dsp:spPr>
        <a:xfrm rot="5400000">
          <a:off x="1417504" y="4413299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4432693"/>
        <a:ext cx="139637" cy="135759"/>
      </dsp:txXfrm>
    </dsp:sp>
    <dsp:sp modelId="{14C98868-1928-4F8D-BCD4-26DE2463BB0B}">
      <dsp:nvSpPr>
        <dsp:cNvPr id="0" name=""/>
        <dsp:cNvSpPr/>
      </dsp:nvSpPr>
      <dsp:spPr>
        <a:xfrm>
          <a:off x="438063" y="4658959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學位考試（口試）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4674107"/>
        <a:ext cx="2122527" cy="486881"/>
      </dsp:txXfrm>
    </dsp:sp>
    <dsp:sp modelId="{36B6FA00-DFB7-4DA7-A0DB-07DBCA3BE828}">
      <dsp:nvSpPr>
        <dsp:cNvPr id="0" name=""/>
        <dsp:cNvSpPr/>
      </dsp:nvSpPr>
      <dsp:spPr>
        <a:xfrm rot="5400000">
          <a:off x="1417504" y="5189066"/>
          <a:ext cx="193941" cy="23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44656" y="5208460"/>
        <a:ext cx="139637" cy="135759"/>
      </dsp:txXfrm>
    </dsp:sp>
    <dsp:sp modelId="{28E99C09-E90B-42F1-BE2A-782CD575BD8B}">
      <dsp:nvSpPr>
        <dsp:cNvPr id="0" name=""/>
        <dsp:cNvSpPr/>
      </dsp:nvSpPr>
      <dsp:spPr>
        <a:xfrm>
          <a:off x="438063" y="5434725"/>
          <a:ext cx="2152823" cy="5171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完成論文修正及離校手續</a:t>
          </a:r>
          <a:endParaRPr lang="zh-TW" alt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3211" y="5449873"/>
        <a:ext cx="2122527" cy="48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D8AF-B3BE-4C4B-B2AB-73016B6DE9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9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21D1-5DDE-4467-AAF1-E3BDF9AEC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91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150A-907D-406C-A953-0807AC238B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49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42900" y="366188"/>
            <a:ext cx="6172200" cy="780203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C222-C01C-4BAF-9E89-F602783B64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48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3695-5A08-46AD-8E55-A6B74D95B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94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677E-5E4D-4378-A520-74209A1F9C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8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3BD4-F7D9-4763-A2D8-1E01B001DE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1011-DD3A-47C6-8130-8C5F8B6E3D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09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59FD-4AC0-4933-B3FD-1699D8129B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25D-2752-4858-B7BA-5271671E40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9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4D5B-F3EC-4015-B9C8-D0C75CE3E0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01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1DEA-449B-480D-9E6E-81002A787C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1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39F2BA80-A4A8-44FC-A332-5E9DB8E46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web.cjcu.edu.tw/CJCU_Student/WebForms/login.aspx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web.cjcu.edu.tw/CJCU_Student/WebForms/login.asp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5506;&#34920;.ppt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5506;&#34920;.ppt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60040"/>
            <a:ext cx="6858000" cy="11340752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404665" y="2123728"/>
            <a:ext cx="6048671" cy="3960440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 w="165100" cmpd="tri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106</a:t>
            </a: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學年</a:t>
            </a:r>
            <a:r>
              <a:rPr lang="zh-TW" alt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度土地管理</a:t>
            </a: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與開發學系</a:t>
            </a:r>
            <a:endParaRPr lang="en-US" altLang="zh-TW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研究所</a:t>
            </a:r>
            <a:r>
              <a:rPr lang="zh-TW" alt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新生座談會</a:t>
            </a:r>
            <a:endParaRPr lang="en-US" altLang="zh-TW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主持人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：謝博明  </a:t>
            </a: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系主任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主導師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：游義琦 老師</a:t>
            </a:r>
            <a:endParaRPr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系</a:t>
            </a:r>
            <a:r>
              <a: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助理：陳慧真 小姐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  <a:blipFill>
            <a:blip r:embed="rId4">
              <a:alphaModFix amt="21000"/>
            </a:blip>
            <a:tile tx="0" ty="0" sx="100000" sy="100000" flip="none" algn="tl"/>
          </a:blipFill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28" name="Group 19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920741"/>
              </p:ext>
            </p:extLst>
          </p:nvPr>
        </p:nvGraphicFramePr>
        <p:xfrm>
          <a:off x="620317" y="1308100"/>
          <a:ext cx="5544741" cy="7008285"/>
        </p:xfrm>
        <a:graphic>
          <a:graphicData uri="http://schemas.openxmlformats.org/drawingml/2006/table">
            <a:tbl>
              <a:tblPr/>
              <a:tblGrid>
                <a:gridCol w="2934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0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上課時間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上課節次</a:t>
                      </a:r>
                      <a:endParaRPr kumimoji="1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08:10~09:00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09:10~10:00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10:10~11:00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11:10~12:00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12:00~13:10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13:20~14:10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14:20~15:10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15:20~16:10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16:20~17:10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17:20~18:10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18:20~19:10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19:15~20:05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20:10~21:00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672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21:05~21:55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</a:t>
                      </a:r>
                      <a:endParaRPr kumimoji="1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68582" marR="68582" marT="60956" marB="6095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64" name="Rectangle 190"/>
          <p:cNvSpPr>
            <a:spLocks noChangeArrowheads="1"/>
          </p:cNvSpPr>
          <p:nvPr/>
        </p:nvSpPr>
        <p:spPr bwMode="auto">
          <a:xfrm>
            <a:off x="1052513" y="444500"/>
            <a:ext cx="4680347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長榮大學上課節次表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7"/>
          <p:cNvSpPr>
            <a:spLocks noChangeArrowheads="1"/>
          </p:cNvSpPr>
          <p:nvPr/>
        </p:nvSpPr>
        <p:spPr bwMode="auto">
          <a:xfrm>
            <a:off x="837010" y="829734"/>
            <a:ext cx="5039915" cy="5736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學生基本料表填寫及確認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51235" y="2732806"/>
            <a:ext cx="595808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‧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研究所新生於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22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日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前一定要上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&gt;&gt;&gt;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學生系統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完成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「學生基本資料」填寫與修正。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dirty="0"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7"/>
          <p:cNvSpPr>
            <a:spLocks noChangeArrowheads="1"/>
          </p:cNvSpPr>
          <p:nvPr/>
        </p:nvSpPr>
        <p:spPr bwMode="auto">
          <a:xfrm>
            <a:off x="981373" y="347133"/>
            <a:ext cx="5039915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抵免學分說明</a:t>
            </a:r>
            <a:r>
              <a:rPr lang="en-US" altLang="zh-TW" b="1">
                <a:ea typeface="標楷體" pitchFamily="65" charset="-120"/>
              </a:rPr>
              <a:t>-1</a:t>
            </a:r>
            <a:endParaRPr lang="zh-TW" altLang="en-US" b="1">
              <a:ea typeface="標楷體" pitchFamily="65" charset="-120"/>
            </a:endParaRPr>
          </a:p>
        </p:txBody>
      </p:sp>
      <p:sp>
        <p:nvSpPr>
          <p:cNvPr id="18830" name="Rectangle 398"/>
          <p:cNvSpPr>
            <a:spLocks noChangeArrowheads="1"/>
          </p:cNvSpPr>
          <p:nvPr/>
        </p:nvSpPr>
        <p:spPr bwMode="auto">
          <a:xfrm>
            <a:off x="189310" y="1980125"/>
            <a:ext cx="62640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辦理抵免學分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(9/1~9/22)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適用：碩專班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、碩士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班、預研生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注意事項：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請於規定時間內檢附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學分證明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碩士學分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成績單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碩士學分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正本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至註冊課務組①號櫃台黃先生辦理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&gt;&gt;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正本掃描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抵免學分操作步驟請至學生系統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填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寫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http://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/>
              </a:rPr>
              <a:t>stweb.cjcu.edu.tw/CJCU_Student/WebForms/login.aspx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defRPr/>
            </a:pP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30691"/>
              </p:ext>
            </p:extLst>
          </p:nvPr>
        </p:nvGraphicFramePr>
        <p:xfrm>
          <a:off x="333375" y="1182050"/>
          <a:ext cx="6192441" cy="6653181"/>
        </p:xfrm>
        <a:graphic>
          <a:graphicData uri="http://schemas.openxmlformats.org/drawingml/2006/table">
            <a:tbl>
              <a:tblPr/>
              <a:tblGrid>
                <a:gridCol w="1868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7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6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9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碩士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一年級研究生或依照法令規定先修讀學分後考取修讀學位之研究生，得酌情抵免，抵免學分數以應修畢業學分數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二分之一為限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不含論文學分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含外系不超過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97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碩專班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73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預研生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※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大學生身份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&gt;&gt;(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抵免最多至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三分之二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之應修學分數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（不含論文學分）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可抵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畢業論文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=34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學分，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34/3*2=22)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修碩士班，但拿來抵碩士班畢業學分，成績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分為及格分數。</a:t>
                      </a:r>
                      <a:b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※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大學生身份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&gt;&gt;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修碩士班，但拿來抵大學部畢業學分，成績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分為及格分數。但不得再申請抵免碩士班學分數。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31" name="Rectangle 217"/>
          <p:cNvSpPr>
            <a:spLocks noChangeArrowheads="1"/>
          </p:cNvSpPr>
          <p:nvPr/>
        </p:nvSpPr>
        <p:spPr bwMode="auto">
          <a:xfrm>
            <a:off x="981373" y="347134"/>
            <a:ext cx="5039915" cy="57573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b="1">
                <a:ea typeface="標楷體" pitchFamily="65" charset="-120"/>
              </a:rPr>
              <a:t>抵免學分說明</a:t>
            </a:r>
            <a:r>
              <a:rPr lang="en-US" altLang="zh-TW" b="1">
                <a:ea typeface="標楷體" pitchFamily="65" charset="-120"/>
              </a:rPr>
              <a:t>-2</a:t>
            </a:r>
            <a:endParaRPr lang="zh-TW" altLang="en-US" b="1"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837010" y="971551"/>
            <a:ext cx="5039915" cy="17293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意見交流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時間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主持人</a:t>
            </a:r>
            <a:r>
              <a:rPr lang="zh-TW" altLang="en-US" sz="3200" b="1" dirty="0" smtClean="0">
                <a:ea typeface="標楷體" pitchFamily="65" charset="-120"/>
              </a:rPr>
              <a:t>：謝博明  </a:t>
            </a:r>
            <a:r>
              <a:rPr lang="zh-TW" altLang="en-US" sz="3200" b="1" dirty="0">
                <a:ea typeface="標楷體" pitchFamily="65" charset="-120"/>
              </a:rPr>
              <a:t>系主任</a:t>
            </a:r>
          </a:p>
        </p:txBody>
      </p:sp>
      <p:sp>
        <p:nvSpPr>
          <p:cNvPr id="7" name="Rectangle 217"/>
          <p:cNvSpPr>
            <a:spLocks noChangeArrowheads="1"/>
          </p:cNvSpPr>
          <p:nvPr/>
        </p:nvSpPr>
        <p:spPr bwMode="auto">
          <a:xfrm>
            <a:off x="837357" y="3492501"/>
            <a:ext cx="5039915" cy="4031827"/>
          </a:xfrm>
          <a:prstGeom prst="rect">
            <a:avLst/>
          </a:prstGeom>
          <a:solidFill>
            <a:srgbClr val="CDE9FB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3200" b="1" dirty="0" smtClean="0">
                <a:ea typeface="標楷體" pitchFamily="65" charset="-120"/>
              </a:rPr>
              <a:t>※</a:t>
            </a:r>
            <a:r>
              <a:rPr lang="zh-TW" altLang="en-US" sz="3200" b="1" dirty="0">
                <a:ea typeface="標楷體" pitchFamily="65" charset="-120"/>
              </a:rPr>
              <a:t>推選各</a:t>
            </a:r>
            <a:r>
              <a:rPr lang="zh-TW" altLang="en-US" sz="3200" b="1" dirty="0" smtClean="0">
                <a:ea typeface="標楷體" pitchFamily="65" charset="-120"/>
              </a:rPr>
              <a:t>班</a:t>
            </a:r>
            <a:r>
              <a:rPr lang="zh-TW" altLang="en-US" sz="3200" b="1" dirty="0" smtClean="0">
                <a:solidFill>
                  <a:srgbClr val="C00000"/>
                </a:solidFill>
                <a:ea typeface="標楷體" pitchFamily="65" charset="-120"/>
              </a:rPr>
              <a:t>班</a:t>
            </a:r>
            <a:r>
              <a:rPr lang="zh-TW" altLang="en-US" sz="3200" b="1" dirty="0">
                <a:solidFill>
                  <a:srgbClr val="C00000"/>
                </a:solidFill>
                <a:ea typeface="標楷體" pitchFamily="65" charset="-120"/>
              </a:rPr>
              <a:t>代</a:t>
            </a:r>
            <a:r>
              <a:rPr lang="zh-TW" altLang="en-US" sz="3200" b="1" dirty="0"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rgbClr val="C00000"/>
                </a:solidFill>
                <a:ea typeface="標楷體" pitchFamily="65" charset="-120"/>
              </a:rPr>
              <a:t>副班代</a:t>
            </a:r>
            <a:r>
              <a:rPr lang="zh-TW" altLang="en-US" sz="3200" b="1" dirty="0">
                <a:ea typeface="標楷體" pitchFamily="65" charset="-120"/>
              </a:rPr>
              <a:t>：</a:t>
            </a:r>
            <a:endParaRPr lang="en-US" altLang="zh-TW" sz="3200" b="1" dirty="0"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碩專班：</a:t>
            </a:r>
            <a:endParaRPr lang="en-US" altLang="zh-TW" sz="3200" b="1" dirty="0"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ea typeface="標楷體" pitchFamily="65" charset="-120"/>
              </a:rPr>
              <a:t>碩士班</a:t>
            </a:r>
            <a:r>
              <a:rPr lang="zh-TW" altLang="en-US" sz="3200" b="1" dirty="0" smtClean="0">
                <a:ea typeface="標楷體" pitchFamily="65" charset="-120"/>
              </a:rPr>
              <a:t>：</a:t>
            </a:r>
            <a:endParaRPr lang="zh-TW" altLang="en-US" sz="3200" b="1" dirty="0"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7"/>
          <p:cNvSpPr>
            <a:spLocks noChangeArrowheads="1"/>
          </p:cNvSpPr>
          <p:nvPr/>
        </p:nvSpPr>
        <p:spPr bwMode="auto">
          <a:xfrm>
            <a:off x="837010" y="2410884"/>
            <a:ext cx="5184278" cy="4537380"/>
          </a:xfrm>
          <a:prstGeom prst="rect">
            <a:avLst/>
          </a:prstGeom>
          <a:gradFill flip="none" rotWithShape="1">
            <a:gsLst>
              <a:gs pos="0">
                <a:srgbClr val="AFCAEB"/>
              </a:gs>
              <a:gs pos="50000">
                <a:schemeClr val="bg1"/>
              </a:gs>
              <a:gs pos="100000">
                <a:srgbClr val="AFCAEB"/>
              </a:gs>
            </a:gsLst>
            <a:lin ang="2700000" scaled="1"/>
            <a:tileRect/>
          </a:gradFill>
          <a:ln w="165100" cmpd="thinThick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座談會結束</a:t>
            </a: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感謝大家參與！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敬祝平安  健康  順心！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6466" y="5004048"/>
            <a:ext cx="6300886" cy="182456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8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28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詳細之研究生手冊內容</a:t>
            </a:r>
            <a:r>
              <a:rPr lang="zh-TW" altLang="en-US" sz="2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請自行詳</a:t>
            </a:r>
            <a:r>
              <a:rPr lang="zh-TW" altLang="en-US" sz="2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讀！</a:t>
            </a:r>
            <a:endParaRPr lang="zh-TW" altLang="en-US" sz="28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96466" y="1763688"/>
            <a:ext cx="6300886" cy="181588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碩士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班、預研生、碩專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研究生學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則重點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及其他注意事項說明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499960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0253693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431920"/>
            <a:ext cx="2244498" cy="452448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21589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48942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215896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103-預研生-重要階段流程圖-JPG-1-10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87108" r="17198"/>
          <a:stretch/>
        </p:blipFill>
        <p:spPr bwMode="auto">
          <a:xfrm>
            <a:off x="1543674" y="7971862"/>
            <a:ext cx="3842795" cy="1136642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預研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261974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0883400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431920"/>
            <a:ext cx="2244498" cy="452448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215896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48942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215896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103-預研生-重要階段流程圖-JPG-1-10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87108" r="17198"/>
          <a:stretch/>
        </p:blipFill>
        <p:spPr bwMode="auto">
          <a:xfrm>
            <a:off x="1543674" y="7971862"/>
            <a:ext cx="3842795" cy="1136642"/>
          </a:xfrm>
          <a:prstGeom prst="rect">
            <a:avLst/>
          </a:prstGeom>
          <a:noFill/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72200" cy="74943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碩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0717005"/>
              </p:ext>
            </p:extLst>
          </p:nvPr>
        </p:nvGraphicFramePr>
        <p:xfrm>
          <a:off x="34290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8222"/>
              </p:ext>
            </p:extLst>
          </p:nvPr>
        </p:nvGraphicFramePr>
        <p:xfrm>
          <a:off x="3486150" y="1043608"/>
          <a:ext cx="3028950" cy="59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2342823" y="7389128"/>
            <a:ext cx="2244498" cy="406751"/>
            <a:chOff x="392225" y="694"/>
            <a:chExt cx="2244498" cy="812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2225" y="694"/>
              <a:ext cx="2244498" cy="812488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6022" y="24491"/>
              <a:ext cx="2196904" cy="76489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取得碩士學位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3465072" y="716428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1846883" y="7008256"/>
            <a:ext cx="2060" cy="156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13176" y="7008256"/>
            <a:ext cx="0" cy="156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4824" y="7155471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6" descr="103碩專生-重要階段流程圖-JPG-1-103.08.19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85285" r="20416" b="339"/>
          <a:stretch/>
        </p:blipFill>
        <p:spPr bwMode="auto">
          <a:xfrm>
            <a:off x="1294520" y="7838671"/>
            <a:ext cx="4248472" cy="126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3405046" y="2899360"/>
            <a:ext cx="43088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參加四次研討會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744714" y="2123728"/>
            <a:ext cx="188342" cy="3096344"/>
            <a:chOff x="3744714" y="2123728"/>
            <a:chExt cx="188342" cy="3096344"/>
          </a:xfrm>
        </p:grpSpPr>
        <p:cxnSp>
          <p:nvCxnSpPr>
            <p:cNvPr id="28" name="直線接點 27"/>
            <p:cNvCxnSpPr/>
            <p:nvPr/>
          </p:nvCxnSpPr>
          <p:spPr>
            <a:xfrm flipH="1">
              <a:off x="3744714" y="2123728"/>
              <a:ext cx="188342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3744714" y="2123728"/>
              <a:ext cx="0" cy="309634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3744714" y="5220072"/>
              <a:ext cx="188342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1232297" y="27791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93157"/>
              </p:ext>
            </p:extLst>
          </p:nvPr>
        </p:nvGraphicFramePr>
        <p:xfrm>
          <a:off x="333375" y="1115516"/>
          <a:ext cx="6192440" cy="7200900"/>
        </p:xfrm>
        <a:graphic>
          <a:graphicData uri="http://schemas.openxmlformats.org/drawingml/2006/table">
            <a:tbl>
              <a:tblPr/>
              <a:tblGrid>
                <a:gridCol w="1109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0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52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研一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研二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A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65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(8/1~1/31)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(2/1~7/31)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上學期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(8/1~1/31)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下學期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(2/1~7/31)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9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en-US" altLang="zh-TW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預研生</a:t>
                      </a: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限第一次申請者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b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月份未通過需複試者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23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碩士生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限第一次申請者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b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可申請研究計畫書審查會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月份未通過需複試者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每年</a:t>
                      </a:r>
                      <a:r>
                        <a:rPr lang="en-US" altLang="zh-TW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500" b="1" i="1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月份舉辦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70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碩專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提學位計畫書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‧1/31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提指導教授名單</a:t>
                      </a:r>
                      <a:b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endParaRPr lang="en-US" altLang="zh-TW" sz="1500" b="1" i="1" u="none" strike="noStrike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可申請研究計畫書</a:t>
                      </a:r>
                      <a:r>
                        <a:rPr lang="zh-TW" altLang="en-US" sz="15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審查 </a:t>
                      </a:r>
                      <a:r>
                        <a:rPr lang="en-US" altLang="zh-TW" sz="1500" b="1" i="0" u="none" strike="noStrike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於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碩專二學術專題研討Ⅱ中</a:t>
                      </a:r>
                      <a:r>
                        <a:rPr lang="en-US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學期末時提出研究計畫書報告</a:t>
                      </a: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sz="1500" b="1" i="0" u="none" strike="noStrike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3391" marR="3391" marT="3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申請學位考試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需完成學位考試前之各項規定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3391" marR="3391" marT="3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981075" y="251885"/>
            <a:ext cx="4895850" cy="647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相關時程說明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9660" y="850950"/>
            <a:ext cx="6172200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其他注意事項及說明</a:t>
            </a:r>
          </a:p>
        </p:txBody>
      </p:sp>
      <p:sp>
        <p:nvSpPr>
          <p:cNvPr id="10243" name="文字方塊 7"/>
          <p:cNvSpPr txBox="1">
            <a:spLocks noChangeArrowheads="1"/>
          </p:cNvSpPr>
          <p:nvPr/>
        </p:nvSpPr>
        <p:spPr bwMode="auto">
          <a:xfrm>
            <a:off x="260648" y="1979712"/>
            <a:ext cx="6480720" cy="31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長榮大學</a:t>
            </a:r>
            <a:r>
              <a:rPr lang="zh-TW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選課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操作步驟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 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/>
              <a:t>1.</a:t>
            </a:r>
            <a:r>
              <a:rPr lang="zh-TW" altLang="zh-TW" sz="1800" dirty="0"/>
              <a:t>選課時間</a:t>
            </a:r>
            <a:r>
              <a:rPr lang="en-US" altLang="zh-TW" sz="1800" dirty="0"/>
              <a:t>(</a:t>
            </a:r>
            <a:r>
              <a:rPr lang="zh-TW" altLang="zh-TW" sz="1800" dirty="0"/>
              <a:t>加、退選期間</a:t>
            </a:r>
            <a:r>
              <a:rPr lang="en-US" altLang="zh-TW" sz="1800" dirty="0"/>
              <a:t>)</a:t>
            </a:r>
            <a:r>
              <a:rPr lang="zh-TW" altLang="zh-TW" sz="1800" dirty="0"/>
              <a:t>：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106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1800" b="1" dirty="0">
                <a:solidFill>
                  <a:srgbClr val="FF0000"/>
                </a:solidFill>
              </a:rPr>
              <a:t>9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11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日</a:t>
            </a:r>
            <a:r>
              <a:rPr lang="zh-TW" altLang="zh-TW" sz="1800" b="1" dirty="0">
                <a:solidFill>
                  <a:srgbClr val="FF0000"/>
                </a:solidFill>
              </a:rPr>
              <a:t>至</a:t>
            </a:r>
            <a:r>
              <a:rPr lang="en-US" altLang="zh-TW" sz="1800" b="1" dirty="0">
                <a:solidFill>
                  <a:srgbClr val="FF0000"/>
                </a:solidFill>
              </a:rPr>
              <a:t>9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22</a:t>
            </a:r>
            <a:r>
              <a:rPr lang="zh-TW" altLang="zh-TW" sz="1800" b="1" dirty="0" smtClean="0">
                <a:solidFill>
                  <a:srgbClr val="FF0000"/>
                </a:solidFill>
              </a:rPr>
              <a:t>日</a:t>
            </a:r>
            <a:r>
              <a:rPr lang="zh-TW" altLang="zh-TW" sz="1800" b="1" dirty="0">
                <a:solidFill>
                  <a:srgbClr val="FF0000"/>
                </a:solidFill>
              </a:rPr>
              <a:t>。</a:t>
            </a:r>
          </a:p>
          <a:p>
            <a:r>
              <a:rPr lang="en-US" altLang="zh-TW" sz="1800" dirty="0"/>
              <a:t>2.</a:t>
            </a:r>
            <a:r>
              <a:rPr lang="zh-TW" altLang="zh-TW" sz="1800" dirty="0"/>
              <a:t>選課網址：學生系統</a:t>
            </a:r>
            <a:r>
              <a:rPr lang="en-US" altLang="zh-TW" sz="1800" u="sng" dirty="0">
                <a:hlinkClick r:id="rId2"/>
              </a:rPr>
              <a:t>http://stweb.cjcu.edu.tw/CJCU_Student/WebForms/login.aspx</a:t>
            </a:r>
            <a:endParaRPr lang="zh-TW" altLang="zh-TW" sz="1800" dirty="0"/>
          </a:p>
          <a:p>
            <a:r>
              <a:rPr lang="en-US" altLang="zh-TW" sz="1800" dirty="0"/>
              <a:t>3.</a:t>
            </a:r>
            <a:r>
              <a:rPr lang="zh-TW" altLang="zh-TW" sz="1800" dirty="0"/>
              <a:t>選課步驟：進入學生系統，請輸入自己學號後，第一次進入者，密碼為身分證後四碼。</a:t>
            </a:r>
          </a:p>
          <a:p>
            <a:r>
              <a:rPr lang="en-US" altLang="zh-TW" sz="1800" dirty="0"/>
              <a:t>4.</a:t>
            </a:r>
            <a:r>
              <a:rPr lang="zh-TW" altLang="zh-TW" sz="1800" dirty="0"/>
              <a:t>選課科目：請依照下列所列課程選課，分為碩士班、碩專班課表點選。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250" y="5796136"/>
            <a:ext cx="576919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請特別注意自</a:t>
            </a:r>
            <a:r>
              <a:rPr lang="en-US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學年度起研究生 一、二年級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每學期最低應修一門課程</a:t>
            </a:r>
            <a:r>
              <a:rPr lang="zh-TW" altLang="zh-TW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，其它選課上下限學分數依各研究所之規定。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副標題 2"/>
          <p:cNvSpPr txBox="1">
            <a:spLocks/>
          </p:cNvSpPr>
          <p:nvPr/>
        </p:nvSpPr>
        <p:spPr bwMode="auto">
          <a:xfrm>
            <a:off x="296466" y="7164917"/>
            <a:ext cx="62103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必修課一定要修</a:t>
            </a:r>
            <a:r>
              <a:rPr kumimoji="0" lang="zh-TW" altLang="en-US" sz="24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，選修課依個人規劃選課 </a:t>
            </a:r>
            <a:endParaRPr kumimoji="0" lang="zh-TW" altLang="en-US" sz="24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66" y="850950"/>
            <a:ext cx="6446602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學年度上學期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碩士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課表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72100"/>
              </p:ext>
            </p:extLst>
          </p:nvPr>
        </p:nvGraphicFramePr>
        <p:xfrm>
          <a:off x="260648" y="3117730"/>
          <a:ext cx="6246120" cy="3409783"/>
        </p:xfrm>
        <a:graphic>
          <a:graphicData uri="http://schemas.openxmlformats.org/drawingml/2006/table">
            <a:tbl>
              <a:tblPr/>
              <a:tblGrid>
                <a:gridCol w="432048"/>
                <a:gridCol w="216024"/>
                <a:gridCol w="288032"/>
                <a:gridCol w="288032"/>
                <a:gridCol w="517525"/>
                <a:gridCol w="1034339"/>
                <a:gridCol w="267820"/>
                <a:gridCol w="267820"/>
                <a:gridCol w="267820"/>
                <a:gridCol w="443289"/>
                <a:gridCol w="214718"/>
                <a:gridCol w="258585"/>
                <a:gridCol w="214718"/>
                <a:gridCol w="258585"/>
                <a:gridCol w="175469"/>
                <a:gridCol w="214718"/>
                <a:gridCol w="175469"/>
                <a:gridCol w="443289"/>
                <a:gridCol w="267820"/>
              </a:tblGrid>
              <a:tr h="834820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zh-TW" alt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長榮大學</a:t>
                      </a:r>
                      <a:r>
                        <a:rPr lang="en-US" altLang="zh-TW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106</a:t>
                      </a:r>
                      <a:r>
                        <a:rPr lang="zh-TW" alt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第</a:t>
                      </a:r>
                      <a:r>
                        <a:rPr lang="en-US" altLang="zh-TW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學期</a:t>
                      </a:r>
                      <a:r>
                        <a:rPr lang="zh-TW" alt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開課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96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系所</a:t>
                      </a:r>
                      <a:r>
                        <a:rPr lang="en-US" altLang="zh-TW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</a:t>
                      </a:r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土開系 碩士班</a:t>
                      </a:r>
                      <a:r>
                        <a:rPr lang="en-US" altLang="zh-TW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</a:t>
                      </a:r>
                      <a:r>
                        <a:rPr lang="en-US" altLang="zh-TW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日期時間：</a:t>
                      </a:r>
                      <a:r>
                        <a:rPr lang="en-US" altLang="zh-TW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2017/7/17-</a:t>
                      </a:r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上午 </a:t>
                      </a:r>
                      <a:r>
                        <a:rPr lang="en-US" altLang="zh-TW" sz="7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11:36)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1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科目序號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開設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開設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課程碼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科目名稱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授課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時數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教師名稱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上課教室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備註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類別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LD00399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學術專題研討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Ⅰ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邵珮君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6-8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W20101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LD00408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學術論文習作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陳怡睿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8-10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LD00637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專業英文文獻討論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Ⅰ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薩支平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3-4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LD00662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校園學術倫理數位課程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實習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黃耀通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0-0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LD00262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研究調查設計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薩支平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3-4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LD00295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高等土壤力學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蔡光榮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8-10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GLD005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LD00587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電腦應用專題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游義琦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6-8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T30510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0"/>
          <p:cNvSpPr>
            <a:spLocks noChangeArrowheads="1"/>
          </p:cNvSpPr>
          <p:nvPr/>
        </p:nvSpPr>
        <p:spPr bwMode="auto">
          <a:xfrm>
            <a:off x="351236" y="6588224"/>
            <a:ext cx="621030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特別說明：</a:t>
            </a:r>
            <a:endParaRPr kumimoji="0" lang="en-US" altLang="zh-TW" sz="2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課表所列</a:t>
            </a: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單</a:t>
            </a:r>
            <a:r>
              <a:rPr kumimoji="0" lang="en-US" altLang="zh-TW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雙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週上課：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kumimoji="0" lang="en-US" altLang="zh-TW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11~14</a:t>
            </a:r>
            <a:r>
              <a:rPr kumimoji="0" lang="zh-TW" altLang="en-US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節單週上課，即依學校行事曆週次而訂，</a:t>
            </a:r>
            <a:endParaRPr kumimoji="0" lang="en-US" altLang="zh-TW" sz="2000" dirty="0">
              <a:ln>
                <a:solidFill>
                  <a:srgbClr val="CC00CC"/>
                </a:solidFill>
              </a:ln>
              <a:solidFill>
                <a:srgbClr val="0000FF"/>
              </a:solidFill>
              <a:latin typeface="標楷體" pitchFamily="65" charset="-120"/>
              <a:ea typeface="標楷體" pitchFamily="65" charset="-120"/>
              <a:hlinkClick r:id="rId2" action="ppaction://hlinkpres?slideindex=1&amp;slidetitle=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zh-TW" altLang="en-US" sz="2000" dirty="0">
                <a:ln>
                  <a:solidFill>
                    <a:srgbClr val="CC00CC"/>
                  </a:solidFill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非月曆上之每月週次。</a:t>
            </a:r>
            <a:endParaRPr kumimoji="0" lang="zh-TW" altLang="en-US" sz="2000" dirty="0">
              <a:ln>
                <a:solidFill>
                  <a:srgbClr val="CC00CC"/>
                </a:solidFill>
              </a:ln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副標題 2"/>
          <p:cNvSpPr txBox="1">
            <a:spLocks/>
          </p:cNvSpPr>
          <p:nvPr/>
        </p:nvSpPr>
        <p:spPr bwMode="auto">
          <a:xfrm>
            <a:off x="351235" y="6012408"/>
            <a:ext cx="6210300" cy="431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必修課一定要修，選修課依個人規劃選課 </a:t>
            </a:r>
            <a:endParaRPr kumimoji="0" lang="zh-TW" altLang="en-US" sz="24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8256"/>
            <a:ext cx="737320" cy="73732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66" y="850950"/>
            <a:ext cx="6446602" cy="605367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學年度上學期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碩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課表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53013"/>
              </p:ext>
            </p:extLst>
          </p:nvPr>
        </p:nvGraphicFramePr>
        <p:xfrm>
          <a:off x="319322" y="1835696"/>
          <a:ext cx="6192685" cy="3917480"/>
        </p:xfrm>
        <a:graphic>
          <a:graphicData uri="http://schemas.openxmlformats.org/drawingml/2006/table">
            <a:tbl>
              <a:tblPr/>
              <a:tblGrid>
                <a:gridCol w="404558"/>
                <a:gridCol w="244420"/>
                <a:gridCol w="244420"/>
                <a:gridCol w="244420"/>
                <a:gridCol w="370845"/>
                <a:gridCol w="943968"/>
                <a:gridCol w="244420"/>
                <a:gridCol w="244420"/>
                <a:gridCol w="244420"/>
                <a:gridCol w="404558"/>
                <a:gridCol w="160138"/>
                <a:gridCol w="160138"/>
                <a:gridCol w="160138"/>
                <a:gridCol w="160138"/>
                <a:gridCol w="271812"/>
                <a:gridCol w="271812"/>
                <a:gridCol w="160138"/>
                <a:gridCol w="404558"/>
                <a:gridCol w="853364"/>
              </a:tblGrid>
              <a:tr h="1326680">
                <a:tc gridSpan="19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長榮大學</a:t>
                      </a:r>
                      <a:r>
                        <a:rPr lang="en-US" altLang="zh-TW" sz="2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106</a:t>
                      </a:r>
                      <a:r>
                        <a:rPr lang="zh-TW" altLang="en-US" sz="2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2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學期</a:t>
                      </a:r>
                      <a:r>
                        <a:rPr lang="zh-TW" altLang="en-US" sz="2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開課</a:t>
                      </a:r>
                      <a:endParaRPr lang="zh-TW" altLang="en-US" sz="2600" b="0" i="0" u="none" strike="noStrike" kern="1200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72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系所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土開系 碩專班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日期時間：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2017/7/17-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上午 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11:37)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0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科目序號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開設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開設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課程碼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科目名稱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授課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時數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教師名稱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上課教室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備註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類別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LD00408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學術論文習作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謝舜傑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2-4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T30510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LD00658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專業英文文獻討論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I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謝舜傑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6-9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T30510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單週上課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必修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LD00662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校園學術倫理數位課程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實習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黃耀通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0-0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LD00016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土地利用與風險管理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紀雲曜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6-9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雙週上課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教室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HLD005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LD00069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土地資源保育與管理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陳敬寬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11-13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T30631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HLD006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班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選修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LD00194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地區性交通計畫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講授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吳永隆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11-13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T30510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1200</Words>
  <Application>Microsoft Office PowerPoint</Application>
  <PresentationFormat>如螢幕大小 (4:3)</PresentationFormat>
  <Paragraphs>452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預設簡報設計</vt:lpstr>
      <vt:lpstr>PowerPoint 簡報</vt:lpstr>
      <vt:lpstr>PowerPoint 簡報</vt:lpstr>
      <vt:lpstr>一般生</vt:lpstr>
      <vt:lpstr>預研生</vt:lpstr>
      <vt:lpstr>碩專生</vt:lpstr>
      <vt:lpstr>PowerPoint 簡報</vt:lpstr>
      <vt:lpstr>其他注意事項及說明</vt:lpstr>
      <vt:lpstr>106學年度上學期 碩士班 課表 </vt:lpstr>
      <vt:lpstr>106學年度上學期 碩專班 課表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cjcu</dc:creator>
  <cp:lastModifiedBy>chc</cp:lastModifiedBy>
  <cp:revision>133</cp:revision>
  <dcterms:created xsi:type="dcterms:W3CDTF">2012-09-11T06:52:59Z</dcterms:created>
  <dcterms:modified xsi:type="dcterms:W3CDTF">2017-08-09T07:53:25Z</dcterms:modified>
</cp:coreProperties>
</file>