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126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1DD55CC-3539-451B-919A-573EA8893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EFFA892E-89B7-4B46-BA07-69F1A14CC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78D48716-DF64-4DD2-88D1-F0C58CC2B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8A40BB93-8D3B-4F46-A459-611C0124D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63223F3A-A6FF-4F7E-B03B-BBD978D8C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8015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A3B1B32-15D0-4F6E-A648-D4D22FCE1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199EFA93-701C-4597-B0CD-BC15E9F4E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824E6A2-E86E-4009-B3FF-3B1F3BABF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EEED24AD-29A3-4258-945A-BEF6F74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99A4C6D-AF0C-4284-BE43-E4C40C313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57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E0E9B1BE-2A03-42F9-A6CB-5CF9C5D1CF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1C4FCB81-D846-4665-8E48-7F6C2D577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457CF7F9-B392-4E5B-81AB-65700DFEC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4AAE3130-7B87-468E-B4DB-20558DDE4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95137160-1D45-429B-BA79-A4CA3B350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992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12C08A7-EAE2-4DA6-AC6A-C58E332F4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340672A-721B-4887-9E26-9A3BA2A16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DD392F7-9752-499E-A21F-4D794E1E3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FE36133-3661-4CB0-A213-BB89FF209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16BB044D-E0BD-416A-90F8-4EBDE7C97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21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3CAD2AE-1ED9-4082-B2E0-2D56C75C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957659A7-E409-4F82-87A7-BD38BBA6A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33622981-CF1D-4241-8F1B-7FC1AC85D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C8F2530-10BF-4AD2-9A2B-E6103BE78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98424051-F4EF-4428-B854-C90392553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739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9CDBAFC-68BA-40C8-98F7-D9224860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ACA00EB6-C5DC-4708-AAE2-2D82445432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D5280F49-12CD-4284-BA3B-8A0D7B50B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FD862C5A-0414-43B5-98E7-94F0695A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95491670-3EF2-4567-AB55-9BAEC62CF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BCD84945-EDFF-4E2A-8CFB-C646DC00D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00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13AF256-624F-40F9-9E0F-3482F5241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B7E6CCD6-519E-470F-B913-8FD72E0B9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C159170D-D346-441F-B4FA-C5E88620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A9268E8E-2821-42D9-A92D-BC53364AAC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A6DE95F8-A40F-45DA-B969-C7DC7B5E8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14E4950A-9DFA-4C51-8693-F451B04CD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4FB547E7-5D74-458E-942C-CBBDD2C74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5EA08FC0-5E96-4C5F-AEC3-05860FF3F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782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55190E6-F8EF-4088-8BC7-C3A054667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06C5A99F-335D-4912-9E39-AAD767FE5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29F7ACA6-92BA-4DD6-9362-D0D09E337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4FDECCC1-3BCD-4FED-B001-5921FA80D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927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636B4F87-DDC0-469C-AC1D-78CE28636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5910D11F-9313-46EE-BA70-86E778CB8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C0E49A5B-E274-4015-96C0-C8EA34C32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977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05A0DD2-C207-4A0C-B2F3-ABC8D1D34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E4278F18-08C8-4C3D-ADCE-80D5DFEB8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EE7F02C0-BFD9-499C-8537-9302399B6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9363E4D8-7642-45A1-9EC7-95801A373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1E0E3A17-8970-43C3-BF4A-26A1F4927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99424D7D-1B02-4B9B-8BCB-70D8F5599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710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65FED2F-21DF-4C28-8FBB-C79791A36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274953F4-1890-4CE7-8DF1-754C1573FD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491386CC-2C67-4618-9781-31DCD0493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41958CF3-9BE0-4697-B244-CDA173F9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59FD0AFE-31F0-4B33-907E-507A9338F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E9795BC0-5A89-4BAF-88D5-5FDD7ADA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174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36066D84-29CA-4F94-86A3-D43D77952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D59299D1-EB9A-47CB-8817-69B063C2C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28A95357-FB65-4BB8-B758-6DAA76F991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ED5590C9-99C6-418C-921C-FAEFFF1966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B6B28D0-17A9-4E51-ADD1-1EFAFD41FA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630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D72939B5-FF50-4B07-95A1-6C96FB01E801}"/>
              </a:ext>
            </a:extLst>
          </p:cNvPr>
          <p:cNvSpPr/>
          <p:nvPr/>
        </p:nvSpPr>
        <p:spPr>
          <a:xfrm>
            <a:off x="2365513" y="114372"/>
            <a:ext cx="7460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101學年度畢業滿5年畢業生系所流向追蹤回收比率</a:t>
            </a:r>
            <a:r>
              <a:rPr lang="en-US" altLang="zh-TW" dirty="0" smtClean="0"/>
              <a:t>(</a:t>
            </a:r>
            <a:r>
              <a:rPr lang="zh-TW" altLang="en-US" dirty="0"/>
              <a:t>土地管理與開發學</a:t>
            </a:r>
            <a:r>
              <a:rPr lang="zh-TW" altLang="en-US" dirty="0" smtClean="0"/>
              <a:t>系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xmlns="" id="{A10BF338-A7DA-45B8-8282-FEADE0F14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707043"/>
              </p:ext>
            </p:extLst>
          </p:nvPr>
        </p:nvGraphicFramePr>
        <p:xfrm>
          <a:off x="304800" y="609601"/>
          <a:ext cx="11608904" cy="1359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4863">
                  <a:extLst>
                    <a:ext uri="{9D8B030D-6E8A-4147-A177-3AD203B41FA5}">
                      <a16:colId xmlns:a16="http://schemas.microsoft.com/office/drawing/2014/main" xmlns="" val="1376267359"/>
                    </a:ext>
                  </a:extLst>
                </a:gridCol>
                <a:gridCol w="1254628">
                  <a:extLst>
                    <a:ext uri="{9D8B030D-6E8A-4147-A177-3AD203B41FA5}">
                      <a16:colId xmlns:a16="http://schemas.microsoft.com/office/drawing/2014/main" xmlns="" val="2390158637"/>
                    </a:ext>
                  </a:extLst>
                </a:gridCol>
                <a:gridCol w="1254628">
                  <a:extLst>
                    <a:ext uri="{9D8B030D-6E8A-4147-A177-3AD203B41FA5}">
                      <a16:colId xmlns:a16="http://schemas.microsoft.com/office/drawing/2014/main" xmlns="" val="31102144"/>
                    </a:ext>
                  </a:extLst>
                </a:gridCol>
                <a:gridCol w="1038312">
                  <a:extLst>
                    <a:ext uri="{9D8B030D-6E8A-4147-A177-3AD203B41FA5}">
                      <a16:colId xmlns:a16="http://schemas.microsoft.com/office/drawing/2014/main" xmlns="" val="1273297810"/>
                    </a:ext>
                  </a:extLst>
                </a:gridCol>
                <a:gridCol w="1710392">
                  <a:extLst>
                    <a:ext uri="{9D8B030D-6E8A-4147-A177-3AD203B41FA5}">
                      <a16:colId xmlns:a16="http://schemas.microsoft.com/office/drawing/2014/main" xmlns="" val="2160251862"/>
                    </a:ext>
                  </a:extLst>
                </a:gridCol>
                <a:gridCol w="1569534">
                  <a:extLst>
                    <a:ext uri="{9D8B030D-6E8A-4147-A177-3AD203B41FA5}">
                      <a16:colId xmlns:a16="http://schemas.microsoft.com/office/drawing/2014/main" xmlns="" val="2144127437"/>
                    </a:ext>
                  </a:extLst>
                </a:gridCol>
                <a:gridCol w="1166547">
                  <a:extLst>
                    <a:ext uri="{9D8B030D-6E8A-4147-A177-3AD203B41FA5}">
                      <a16:colId xmlns:a16="http://schemas.microsoft.com/office/drawing/2014/main" xmlns="" val="3184496353"/>
                    </a:ext>
                  </a:extLst>
                </a:gridCol>
              </a:tblGrid>
              <a:tr h="67981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學生數總數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拒答筆數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尚未追蹤筆數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含拒答追蹤比率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48505254"/>
                  </a:ext>
                </a:extLst>
              </a:tr>
              <a:tr h="67981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土地管理與開發學系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99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64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35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64.65%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64.65%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257527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047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72" y="1277258"/>
            <a:ext cx="11849158" cy="2177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5221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71" y="1016001"/>
            <a:ext cx="11680684" cy="3541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572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49" y="1161143"/>
            <a:ext cx="11478484" cy="3439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6636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49" y="551543"/>
            <a:ext cx="11101369" cy="5675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9347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845" y="240620"/>
            <a:ext cx="10379755" cy="639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532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85" y="268713"/>
            <a:ext cx="10336450" cy="636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404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71" y="299074"/>
            <a:ext cx="10014857" cy="6347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9993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52" y="238352"/>
            <a:ext cx="10055019" cy="53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52" y="989920"/>
            <a:ext cx="10341838" cy="490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4420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71" y="758753"/>
            <a:ext cx="11158071" cy="340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405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50" y="493486"/>
            <a:ext cx="11617752" cy="5950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8711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3" y="827315"/>
            <a:ext cx="10518973" cy="5434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3" y="277813"/>
            <a:ext cx="9842273" cy="450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7840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58" y="786957"/>
            <a:ext cx="11263086" cy="2009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3000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329" y="232228"/>
            <a:ext cx="9798700" cy="6253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9263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510949"/>
            <a:ext cx="11206980" cy="65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1349375"/>
            <a:ext cx="11499375" cy="4049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4598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51" y="174172"/>
            <a:ext cx="10380499" cy="6370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682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668" y="190501"/>
            <a:ext cx="89535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668" y="856259"/>
            <a:ext cx="9823903" cy="6001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502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57</Words>
  <Application>Microsoft Office PowerPoint</Application>
  <PresentationFormat>自訂</PresentationFormat>
  <Paragraphs>15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Career</cp:lastModifiedBy>
  <cp:revision>29</cp:revision>
  <dcterms:created xsi:type="dcterms:W3CDTF">2018-11-22T06:21:51Z</dcterms:created>
  <dcterms:modified xsi:type="dcterms:W3CDTF">2018-11-27T06:41:04Z</dcterms:modified>
</cp:coreProperties>
</file>