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8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運動競技學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948915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="" xmlns:a16="http://schemas.microsoft.com/office/drawing/2014/main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="" xmlns:a16="http://schemas.microsoft.com/office/drawing/2014/main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="" xmlns:a16="http://schemas.microsoft.com/office/drawing/2014/main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="" xmlns:a16="http://schemas.microsoft.com/office/drawing/2014/main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="" xmlns:a16="http://schemas.microsoft.com/office/drawing/2014/main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="" xmlns:a16="http://schemas.microsoft.com/office/drawing/2014/main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="" xmlns:a16="http://schemas.microsoft.com/office/drawing/2014/main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運動競技學系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92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66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26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71.74%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71.74%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88" y="704095"/>
            <a:ext cx="9895724" cy="66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" y="1696453"/>
            <a:ext cx="11209128" cy="433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04" y="2213811"/>
            <a:ext cx="11575180" cy="2490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6" y="1732547"/>
            <a:ext cx="10900701" cy="336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50" y="1744579"/>
            <a:ext cx="1082908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19" y="565484"/>
            <a:ext cx="11247369" cy="579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071" y="541421"/>
            <a:ext cx="10037840" cy="618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935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3708"/>
            <a:ext cx="9993101" cy="622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212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907" y="517358"/>
            <a:ext cx="10310467" cy="608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232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205" y="533651"/>
            <a:ext cx="7751910" cy="51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890" y="1371598"/>
            <a:ext cx="10025018" cy="480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95" y="1876925"/>
            <a:ext cx="11083378" cy="318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86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2" y="108283"/>
            <a:ext cx="10945119" cy="655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16" y="476000"/>
            <a:ext cx="7120047" cy="55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90" y="1564106"/>
            <a:ext cx="10852660" cy="41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3" y="2117558"/>
            <a:ext cx="12047203" cy="26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068" y="505326"/>
            <a:ext cx="9869273" cy="611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138" y="756493"/>
            <a:ext cx="10098773" cy="69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97" y="1876926"/>
            <a:ext cx="10993691" cy="336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230" y="613611"/>
            <a:ext cx="9997822" cy="599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224" y="217068"/>
            <a:ext cx="9895724" cy="66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950" y="1227222"/>
            <a:ext cx="10130011" cy="551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Office PowerPoint</Application>
  <PresentationFormat>自訂</PresentationFormat>
  <Paragraphs>15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9</cp:revision>
  <dcterms:created xsi:type="dcterms:W3CDTF">2018-11-22T06:21:51Z</dcterms:created>
  <dcterms:modified xsi:type="dcterms:W3CDTF">2018-11-27T05:42:28Z</dcterms:modified>
</cp:coreProperties>
</file>