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31387"/>
              </p:ext>
            </p:extLst>
          </p:nvPr>
        </p:nvGraphicFramePr>
        <p:xfrm>
          <a:off x="107501" y="1990707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運動競技學系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23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77.67%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77.67%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運動競技學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152650"/>
            <a:ext cx="81915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100263"/>
            <a:ext cx="82105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638425"/>
            <a:ext cx="83248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185988"/>
            <a:ext cx="81915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71700"/>
            <a:ext cx="81438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338263"/>
            <a:ext cx="81724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667000"/>
            <a:ext cx="81819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157413"/>
            <a:ext cx="8134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04913"/>
            <a:ext cx="842962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324100"/>
            <a:ext cx="82772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0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7" y="1340768"/>
            <a:ext cx="8226222" cy="407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4" y="1179585"/>
            <a:ext cx="3168352" cy="31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395538"/>
            <a:ext cx="82772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643188"/>
            <a:ext cx="81248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8"/>
          <a:stretch/>
        </p:blipFill>
        <p:spPr bwMode="auto">
          <a:xfrm>
            <a:off x="302054" y="985838"/>
            <a:ext cx="8294260" cy="49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39" y="332656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028700"/>
            <a:ext cx="82867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1" y="836712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90713"/>
            <a:ext cx="82867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348880"/>
            <a:ext cx="83629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CJCU</cp:lastModifiedBy>
  <cp:revision>3</cp:revision>
  <dcterms:created xsi:type="dcterms:W3CDTF">2018-11-22T06:11:39Z</dcterms:created>
  <dcterms:modified xsi:type="dcterms:W3CDTF">2018-12-07T05:59:26Z</dcterms:modified>
</cp:coreProperties>
</file>