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FC175-35D5-449F-82C2-B296F037F930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17796-51AF-48C2-92EE-36B8B082CB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97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17796-51AF-48C2-92EE-36B8B082CBF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22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505299"/>
              </p:ext>
            </p:extLst>
          </p:nvPr>
        </p:nvGraphicFramePr>
        <p:xfrm>
          <a:off x="107501" y="1431401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運動競技學系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28027" y="179348"/>
            <a:ext cx="748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>
                <a:solidFill>
                  <a:schemeClr val="dk1"/>
                </a:solidFill>
              </a:rPr>
              <a:t>運動競技學</a:t>
            </a:r>
            <a:r>
              <a:rPr lang="zh-TW" altLang="en-US" smtClean="0">
                <a:solidFill>
                  <a:schemeClr val="dk1"/>
                </a:solidFill>
              </a:rPr>
              <a:t>系</a:t>
            </a:r>
            <a:r>
              <a:rPr lang="zh-TW" altLang="en-US" smtClean="0"/>
              <a:t>碩士</a:t>
            </a:r>
            <a:r>
              <a:rPr lang="zh-TW" altLang="en-US" dirty="0" smtClean="0"/>
              <a:t>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41224"/>
            <a:ext cx="882015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4363"/>
            <a:ext cx="88392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152525"/>
            <a:ext cx="888682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119188"/>
            <a:ext cx="882967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928688"/>
            <a:ext cx="885825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2881"/>
            <a:ext cx="88582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87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66863"/>
            <a:ext cx="88011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8839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103"/>
            <a:ext cx="882015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2168"/>
            <a:ext cx="88487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095375"/>
            <a:ext cx="88011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7"/>
            <a:ext cx="87820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26592"/>
            <a:ext cx="888682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820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81100"/>
            <a:ext cx="8810625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886777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32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57</Words>
  <Application>Microsoft Office PowerPoint</Application>
  <PresentationFormat>如螢幕大小 (4:3)</PresentationFormat>
  <Paragraphs>16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CJCU</cp:lastModifiedBy>
  <cp:revision>7</cp:revision>
  <dcterms:created xsi:type="dcterms:W3CDTF">2018-11-22T06:11:39Z</dcterms:created>
  <dcterms:modified xsi:type="dcterms:W3CDTF">2018-12-06T09:03:44Z</dcterms:modified>
</cp:coreProperties>
</file>