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42845AE-857D-4CD7-8DED-1C125DC59BD1}"/>
              </a:ext>
            </a:extLst>
          </p:cNvPr>
          <p:cNvSpPr/>
          <p:nvPr/>
        </p:nvSpPr>
        <p:spPr>
          <a:xfrm>
            <a:off x="2590213" y="1243256"/>
            <a:ext cx="8495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運動競技學系學士</a:t>
            </a:r>
            <a:r>
              <a:rPr lang="en-US" altLang="zh-TW" dirty="0"/>
              <a:t>)</a:t>
            </a:r>
            <a:endParaRPr lang="zh-TW" altLang="en-US" dirty="0">
              <a:solidFill>
                <a:srgbClr val="000000"/>
              </a:solidFill>
              <a:latin typeface="新細明體" panose="02020500000000000000" pitchFamily="18" charset="-120"/>
            </a:endParaRPr>
          </a:p>
          <a:p>
            <a:endParaRPr lang="zh-TW" altLang="en-US" dirty="0"/>
          </a:p>
        </p:txBody>
      </p:sp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xmlns="" id="{B84B3BE8-5E50-4FC5-8CFA-1B345452E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413407"/>
              </p:ext>
            </p:extLst>
          </p:nvPr>
        </p:nvGraphicFramePr>
        <p:xfrm>
          <a:off x="609600" y="2477327"/>
          <a:ext cx="11171584" cy="16043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8687">
                  <a:extLst>
                    <a:ext uri="{9D8B030D-6E8A-4147-A177-3AD203B41FA5}">
                      <a16:colId xmlns:a16="http://schemas.microsoft.com/office/drawing/2014/main" xmlns="" val="4275432401"/>
                    </a:ext>
                  </a:extLst>
                </a:gridCol>
                <a:gridCol w="1207364">
                  <a:extLst>
                    <a:ext uri="{9D8B030D-6E8A-4147-A177-3AD203B41FA5}">
                      <a16:colId xmlns:a16="http://schemas.microsoft.com/office/drawing/2014/main" xmlns="" val="4046309165"/>
                    </a:ext>
                  </a:extLst>
                </a:gridCol>
                <a:gridCol w="1207364">
                  <a:extLst>
                    <a:ext uri="{9D8B030D-6E8A-4147-A177-3AD203B41FA5}">
                      <a16:colId xmlns:a16="http://schemas.microsoft.com/office/drawing/2014/main" xmlns="" val="1036655159"/>
                    </a:ext>
                  </a:extLst>
                </a:gridCol>
                <a:gridCol w="999198">
                  <a:extLst>
                    <a:ext uri="{9D8B030D-6E8A-4147-A177-3AD203B41FA5}">
                      <a16:colId xmlns:a16="http://schemas.microsoft.com/office/drawing/2014/main" xmlns="" val="3379684092"/>
                    </a:ext>
                  </a:extLst>
                </a:gridCol>
                <a:gridCol w="1424781">
                  <a:extLst>
                    <a:ext uri="{9D8B030D-6E8A-4147-A177-3AD203B41FA5}">
                      <a16:colId xmlns:a16="http://schemas.microsoft.com/office/drawing/2014/main" xmlns="" val="1941139533"/>
                    </a:ext>
                  </a:extLst>
                </a:gridCol>
                <a:gridCol w="1207364">
                  <a:extLst>
                    <a:ext uri="{9D8B030D-6E8A-4147-A177-3AD203B41FA5}">
                      <a16:colId xmlns:a16="http://schemas.microsoft.com/office/drawing/2014/main" xmlns="" val="3219777622"/>
                    </a:ext>
                  </a:extLst>
                </a:gridCol>
                <a:gridCol w="1646826">
                  <a:extLst>
                    <a:ext uri="{9D8B030D-6E8A-4147-A177-3AD203B41FA5}">
                      <a16:colId xmlns:a16="http://schemas.microsoft.com/office/drawing/2014/main" xmlns="" val="115481022"/>
                    </a:ext>
                  </a:extLst>
                </a:gridCol>
              </a:tblGrid>
              <a:tr h="8021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拒答筆數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89539859"/>
                  </a:ext>
                </a:extLst>
              </a:tr>
              <a:tr h="8021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運動競技學系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88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72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16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81.82%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81.82%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90436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5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39" y="1995055"/>
            <a:ext cx="9853368" cy="300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22" y="1603169"/>
            <a:ext cx="10461232" cy="333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75" y="2363190"/>
            <a:ext cx="10401779" cy="210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392" y="1781298"/>
            <a:ext cx="9839057" cy="309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026" y="2078182"/>
            <a:ext cx="9806049" cy="326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30" y="914400"/>
            <a:ext cx="10811560" cy="547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83" y="2327564"/>
            <a:ext cx="10300044" cy="211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12" y="700644"/>
            <a:ext cx="10154463" cy="5771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68" y="1864426"/>
            <a:ext cx="10194629" cy="266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9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00" y="581890"/>
            <a:ext cx="10665826" cy="5569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529" y="1015587"/>
            <a:ext cx="3125670" cy="35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638" y="2161309"/>
            <a:ext cx="10049741" cy="215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62" y="1365663"/>
            <a:ext cx="10590846" cy="4364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072" y="475013"/>
            <a:ext cx="9934795" cy="584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20" y="91415"/>
            <a:ext cx="8058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356" y="742988"/>
            <a:ext cx="8936800" cy="590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281" y="615166"/>
            <a:ext cx="8181479" cy="483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290" y="1971304"/>
            <a:ext cx="9748226" cy="295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199" y="2291938"/>
            <a:ext cx="10196362" cy="204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20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54</Words>
  <Application>Microsoft Office PowerPoint</Application>
  <PresentationFormat>自訂</PresentationFormat>
  <Paragraphs>15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25</cp:revision>
  <dcterms:created xsi:type="dcterms:W3CDTF">2018-11-22T06:34:12Z</dcterms:created>
  <dcterms:modified xsi:type="dcterms:W3CDTF">2018-12-04T06:43:47Z</dcterms:modified>
</cp:coreProperties>
</file>