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1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723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3789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214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4669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02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40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602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7596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727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3533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264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362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624205"/>
              </p:ext>
            </p:extLst>
          </p:nvPr>
        </p:nvGraphicFramePr>
        <p:xfrm>
          <a:off x="107501" y="2566771"/>
          <a:ext cx="8784978" cy="7182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5529"/>
                <a:gridCol w="949433"/>
                <a:gridCol w="949433"/>
                <a:gridCol w="785737"/>
                <a:gridCol w="1120402"/>
                <a:gridCol w="949433"/>
                <a:gridCol w="1295011"/>
              </a:tblGrid>
              <a:tr h="43204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科系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學生數總數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已追蹤筆數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拒答筆數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尚未追蹤筆數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已追蹤比率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含拒答追蹤比率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8617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</a:rPr>
                        <a:t>科技管理系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31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24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effectLst/>
                        </a:rPr>
                        <a:t>7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77.42%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effectLst/>
                        </a:rPr>
                        <a:t>77.42%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943443" y="179348"/>
            <a:ext cx="7257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103</a:t>
            </a:r>
            <a:r>
              <a:rPr lang="zh-TW" altLang="en-US" dirty="0" smtClean="0"/>
              <a:t>學年度畢業滿</a:t>
            </a:r>
            <a:r>
              <a:rPr lang="en-US" altLang="zh-TW" dirty="0" smtClean="0"/>
              <a:t>3</a:t>
            </a:r>
            <a:r>
              <a:rPr lang="zh-TW" altLang="en-US" dirty="0" smtClean="0"/>
              <a:t>年畢業生系所流向追蹤回收比率</a:t>
            </a:r>
            <a:r>
              <a:rPr lang="en-US" altLang="zh-TW" dirty="0" smtClean="0"/>
              <a:t>(</a:t>
            </a:r>
            <a:r>
              <a:rPr lang="zh-TW" altLang="en-US" dirty="0"/>
              <a:t>科技管理</a:t>
            </a:r>
            <a:r>
              <a:rPr lang="zh-TW" altLang="en-US" dirty="0" smtClean="0"/>
              <a:t>系學士生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7767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31" y="2266787"/>
            <a:ext cx="7249537" cy="232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152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21" y="2695472"/>
            <a:ext cx="7220958" cy="146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324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57" y="2271551"/>
            <a:ext cx="7230485" cy="2314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515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705" y="2233445"/>
            <a:ext cx="7268590" cy="2391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075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57" y="1552313"/>
            <a:ext cx="7230485" cy="3753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776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336" y="2681183"/>
            <a:ext cx="7173327" cy="149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992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57" y="2252498"/>
            <a:ext cx="7230485" cy="2353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811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31" y="1361786"/>
            <a:ext cx="7249537" cy="413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606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57" y="2452551"/>
            <a:ext cx="7230485" cy="195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491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31" y="661601"/>
            <a:ext cx="7249537" cy="553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28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31" y="2690709"/>
            <a:ext cx="7249537" cy="147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641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21" y="1266523"/>
            <a:ext cx="7220958" cy="432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655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800" y="692696"/>
            <a:ext cx="7211432" cy="790685"/>
          </a:xfrm>
          <a:prstGeom prst="rect">
            <a:avLst/>
          </a:prstGeom>
        </p:spPr>
      </p:pic>
      <p:pic>
        <p:nvPicPr>
          <p:cNvPr id="3" name="圖片 2" descr="畫面剪輯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24" y="1483381"/>
            <a:ext cx="7230485" cy="373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584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800" y="692696"/>
            <a:ext cx="7211432" cy="790685"/>
          </a:xfrm>
          <a:prstGeom prst="rect">
            <a:avLst/>
          </a:prstGeom>
        </p:spPr>
      </p:pic>
      <p:pic>
        <p:nvPicPr>
          <p:cNvPr id="3" name="圖片 2" descr="畫面剪輯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68" y="1483380"/>
            <a:ext cx="7220958" cy="319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852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284" y="2724051"/>
            <a:ext cx="7211432" cy="140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375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47" y="2262024"/>
            <a:ext cx="7201906" cy="233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393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56</Words>
  <Application>Microsoft Office PowerPoint</Application>
  <PresentationFormat>如螢幕大小 (4:3)</PresentationFormat>
  <Paragraphs>15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CJCU</dc:creator>
  <cp:lastModifiedBy>Career</cp:lastModifiedBy>
  <cp:revision>3</cp:revision>
  <dcterms:created xsi:type="dcterms:W3CDTF">2018-11-22T06:11:39Z</dcterms:created>
  <dcterms:modified xsi:type="dcterms:W3CDTF">2018-12-06T09:27:32Z</dcterms:modified>
</cp:coreProperties>
</file>