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5.xml" ContentType="application/vnd.openxmlformats-officedocument.themeOverride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7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82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AEAEA"/>
    <a:srgbClr val="2F6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 showGuides="1">
      <p:cViewPr varScale="1">
        <p:scale>
          <a:sx n="66" d="100"/>
          <a:sy n="66" d="100"/>
        </p:scale>
        <p:origin x="-258" y="-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F627D-5A8E-4631-A614-014028A60E54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09793-CE54-4C1E-A1BA-7EFCAB083F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8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04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10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042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036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1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2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10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04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10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042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10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04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09793-CE54-4C1E-A1BA-7EFCAB083FB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04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7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63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50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00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53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72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6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02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66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13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17EC-9E5D-4912-B7E1-4B6211EAB856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88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217EC-9E5D-4912-B7E1-4B6211EAB856}" type="datetimeFigureOut">
              <a:rPr lang="zh-CN" altLang="en-US" smtClean="0"/>
              <a:t>2018/6/21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EFE4-0FA4-468F-9AFD-57F5D7D64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10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39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slide" Target="slide8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slide" Target="slide3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968" y="-529729"/>
            <a:ext cx="3198140" cy="22682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127240" y="5404326"/>
            <a:ext cx="3198140" cy="226821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760202" y="-813466"/>
            <a:ext cx="3198140" cy="226821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383565" y="1084052"/>
            <a:ext cx="9445188" cy="47345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2F6A27"/>
            </a:solidFill>
          </a:ln>
          <a:effectLst>
            <a:outerShdw blurRad="50800" dist="38100" dir="8100000" algn="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PA_文本框 24"/>
          <p:cNvSpPr txBox="1"/>
          <p:nvPr>
            <p:custDataLst>
              <p:tags r:id="rId2"/>
            </p:custDataLst>
          </p:nvPr>
        </p:nvSpPr>
        <p:spPr>
          <a:xfrm>
            <a:off x="2570480" y="2678675"/>
            <a:ext cx="706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spc="600" dirty="0" smtClean="0">
                <a:cs typeface="+mn-ea"/>
                <a:sym typeface="+mn-lt"/>
              </a:rPr>
              <a:t>海外移地教學</a:t>
            </a:r>
            <a:endParaRPr lang="zh-CN" altLang="en-US" sz="6000" b="1" spc="600" dirty="0">
              <a:cs typeface="+mn-ea"/>
              <a:sym typeface="+mn-lt"/>
            </a:endParaRPr>
          </a:p>
        </p:txBody>
      </p:sp>
      <p:sp>
        <p:nvSpPr>
          <p:cNvPr id="26" name="PA_文本框 25"/>
          <p:cNvSpPr txBox="1"/>
          <p:nvPr>
            <p:custDataLst>
              <p:tags r:id="rId3"/>
            </p:custDataLst>
          </p:nvPr>
        </p:nvSpPr>
        <p:spPr>
          <a:xfrm>
            <a:off x="4003676" y="1844359"/>
            <a:ext cx="418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600" dirty="0" smtClean="0">
                <a:cs typeface="+mn-ea"/>
                <a:sym typeface="+mn-lt"/>
              </a:rPr>
              <a:t>HONG KONG</a:t>
            </a:r>
            <a:endParaRPr lang="zh-CN" altLang="en-US" sz="3200" b="1" spc="600" dirty="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22282" y="3801646"/>
            <a:ext cx="61677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cs typeface="+mn-ea"/>
                <a:sym typeface="+mn-lt"/>
              </a:rPr>
              <a:t>組員 </a:t>
            </a:r>
            <a:r>
              <a:rPr lang="en-US" altLang="zh-TW" sz="2000" dirty="0" smtClean="0">
                <a:cs typeface="+mn-ea"/>
                <a:sym typeface="+mn-lt"/>
              </a:rPr>
              <a:t>:</a:t>
            </a:r>
            <a:r>
              <a:rPr lang="zh-TW" altLang="en-US" sz="2000" dirty="0" smtClean="0">
                <a:cs typeface="+mn-ea"/>
                <a:sym typeface="+mn-lt"/>
              </a:rPr>
              <a:t> 張妤慈、王美倫、江亞蓁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01895" y="4685336"/>
            <a:ext cx="218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cs typeface="+mn-ea"/>
                <a:sym typeface="+mn-lt"/>
              </a:rPr>
              <a:t>2018</a:t>
            </a:r>
            <a:r>
              <a:rPr lang="zh-CN" altLang="en-US" dirty="0" smtClean="0">
                <a:cs typeface="+mn-ea"/>
                <a:sym typeface="+mn-lt"/>
              </a:rPr>
              <a:t>年</a:t>
            </a:r>
            <a:r>
              <a:rPr lang="en-US" altLang="zh-CN" dirty="0" smtClean="0">
                <a:cs typeface="+mn-ea"/>
                <a:sym typeface="+mn-lt"/>
              </a:rPr>
              <a:t>6</a:t>
            </a:r>
            <a:r>
              <a:rPr lang="zh-CN" altLang="en-US" dirty="0" smtClean="0">
                <a:cs typeface="+mn-ea"/>
                <a:sym typeface="+mn-lt"/>
              </a:rPr>
              <a:t>月</a:t>
            </a:r>
            <a:r>
              <a:rPr lang="en-US" altLang="zh-CN" dirty="0" smtClean="0">
                <a:cs typeface="+mn-ea"/>
                <a:sym typeface="+mn-lt"/>
              </a:rPr>
              <a:t>14-17</a:t>
            </a:r>
            <a:r>
              <a:rPr lang="zh-CN" altLang="en-US" dirty="0" smtClean="0">
                <a:cs typeface="+mn-ea"/>
                <a:sym typeface="+mn-lt"/>
              </a:rPr>
              <a:t>日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901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1544319" y="256550"/>
            <a:ext cx="270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 smtClean="0">
                <a:cs typeface="+mn-ea"/>
                <a:sym typeface="+mn-lt"/>
              </a:rPr>
              <a:t>DAY FOUR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2963135" y="2328671"/>
            <a:ext cx="9444764" cy="2263134"/>
            <a:chOff x="2963135" y="2328671"/>
            <a:chExt cx="9444764" cy="2263134"/>
          </a:xfrm>
        </p:grpSpPr>
        <p:grpSp>
          <p:nvGrpSpPr>
            <p:cNvPr id="9" name="群組 8"/>
            <p:cNvGrpSpPr/>
            <p:nvPr/>
          </p:nvGrpSpPr>
          <p:grpSpPr>
            <a:xfrm>
              <a:off x="3324446" y="2655864"/>
              <a:ext cx="9083453" cy="1935941"/>
              <a:chOff x="2633664" y="2506276"/>
              <a:chExt cx="9865248" cy="1136162"/>
            </a:xfrm>
          </p:grpSpPr>
          <p:sp>
            <p:nvSpPr>
              <p:cNvPr id="12" name="Shape 987"/>
              <p:cNvSpPr/>
              <p:nvPr/>
            </p:nvSpPr>
            <p:spPr>
              <a:xfrm>
                <a:off x="2870844" y="3393092"/>
                <a:ext cx="1930072" cy="56967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/>
              </a:p>
            </p:txBody>
          </p:sp>
          <p:sp>
            <p:nvSpPr>
              <p:cNvPr id="13" name="Shape 988"/>
              <p:cNvSpPr/>
              <p:nvPr/>
            </p:nvSpPr>
            <p:spPr>
              <a:xfrm>
                <a:off x="4800916" y="3393092"/>
                <a:ext cx="1911823" cy="56967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/>
              </a:p>
            </p:txBody>
          </p:sp>
          <p:sp>
            <p:nvSpPr>
              <p:cNvPr id="14" name="Shape 990"/>
              <p:cNvSpPr/>
              <p:nvPr/>
            </p:nvSpPr>
            <p:spPr>
              <a:xfrm>
                <a:off x="6712740" y="3393092"/>
                <a:ext cx="1912580" cy="56967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/>
              </a:p>
            </p:txBody>
          </p:sp>
          <p:sp>
            <p:nvSpPr>
              <p:cNvPr id="15" name="Shape 992"/>
              <p:cNvSpPr/>
              <p:nvPr/>
            </p:nvSpPr>
            <p:spPr>
              <a:xfrm>
                <a:off x="8625319" y="3393092"/>
                <a:ext cx="3873593" cy="56967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>
                  <a:defRPr sz="1300"/>
                </a:pPr>
                <a:endParaRPr sz="700"/>
              </a:p>
            </p:txBody>
          </p:sp>
          <p:sp>
            <p:nvSpPr>
              <p:cNvPr id="16" name="PA_TextPlaceholder 2"/>
              <p:cNvSpPr txBox="1">
                <a:spLocks/>
              </p:cNvSpPr>
              <p:nvPr>
                <p:custDataLst>
                  <p:tags r:id="rId2"/>
                </p:custDataLst>
              </p:nvPr>
            </p:nvSpPr>
            <p:spPr>
              <a:xfrm>
                <a:off x="4460256" y="2506276"/>
                <a:ext cx="1248049" cy="416762"/>
              </a:xfrm>
              <a:prstGeom prst="rect">
                <a:avLst/>
              </a:prstGeom>
            </p:spPr>
            <p:txBody>
              <a:bodyPr anchor="ctr"/>
              <a:lstStyle>
                <a:lvl1pPr marL="228568" indent="-228568" algn="l" defTabSz="91426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1pPr>
                <a:lvl2pPr marL="685702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</a:defRPr>
                </a:lvl2pPr>
                <a:lvl3pPr marL="1142830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</a:defRPr>
                </a:lvl3pPr>
                <a:lvl4pPr marL="1599960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4pPr>
                <a:lvl5pPr marL="2057091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5pPr>
                <a:lvl6pPr marL="2514224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6pPr>
                <a:lvl7pPr marL="2971356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7pPr>
                <a:lvl8pPr marL="3428488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8pPr>
                <a:lvl9pPr marL="3885622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 algn="ctr">
                  <a:buNone/>
                </a:pPr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" name="Shape 986"/>
              <p:cNvSpPr/>
              <p:nvPr/>
            </p:nvSpPr>
            <p:spPr>
              <a:xfrm>
                <a:off x="2633664" y="3233640"/>
                <a:ext cx="384758" cy="3847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r>
                  <a:rPr lang="en-US" b="1"/>
                  <a:t>1</a:t>
                </a:r>
                <a:endParaRPr b="1"/>
              </a:p>
            </p:txBody>
          </p:sp>
          <p:sp>
            <p:nvSpPr>
              <p:cNvPr id="20" name="Shape 989"/>
              <p:cNvSpPr/>
              <p:nvPr/>
            </p:nvSpPr>
            <p:spPr>
              <a:xfrm>
                <a:off x="7301888" y="3257680"/>
                <a:ext cx="384758" cy="3847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r>
                  <a:rPr lang="en-US" b="1"/>
                  <a:t>2</a:t>
                </a:r>
                <a:endParaRPr b="1"/>
              </a:p>
            </p:txBody>
          </p:sp>
        </p:grpSp>
        <p:sp>
          <p:nvSpPr>
            <p:cNvPr id="25" name="Shape 1000"/>
            <p:cNvSpPr/>
            <p:nvPr/>
          </p:nvSpPr>
          <p:spPr>
            <a:xfrm>
              <a:off x="2963135" y="2328672"/>
              <a:ext cx="2043150" cy="126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1300"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自由活動</a:t>
              </a:r>
              <a:endPara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Shape 994"/>
            <p:cNvSpPr/>
            <p:nvPr/>
          </p:nvSpPr>
          <p:spPr>
            <a:xfrm>
              <a:off x="7204935" y="2328671"/>
              <a:ext cx="2043150" cy="126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1300"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香港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-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高雄</a:t>
              </a:r>
              <a:endParaRPr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675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0"/>
                <a:lumOff val="100000"/>
                <a:alpha val="0"/>
              </a:schemeClr>
            </a:gs>
            <a:gs pos="0">
              <a:schemeClr val="accent1">
                <a:tint val="44500"/>
                <a:satMod val="160000"/>
              </a:schemeClr>
            </a:gs>
            <a:gs pos="0">
              <a:schemeClr val="accent1">
                <a:tint val="23500"/>
                <a:satMod val="160000"/>
                <a:lumMod val="0"/>
                <a:lumOff val="10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84686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spc="600" dirty="0">
                <a:cs typeface="+mn-ea"/>
                <a:sym typeface="+mn-lt"/>
              </a:rPr>
              <a:t>活動相片</a:t>
            </a:r>
            <a:endParaRPr lang="zh-CN" altLang="en-US" sz="2800" b="1" spc="600" dirty="0">
              <a:cs typeface="+mn-ea"/>
              <a:sym typeface="+mn-lt"/>
            </a:endParaRPr>
          </a:p>
        </p:txBody>
      </p:sp>
      <p:cxnSp>
        <p:nvCxnSpPr>
          <p:cNvPr id="6" name="Straight Connector 11"/>
          <p:cNvCxnSpPr/>
          <p:nvPr/>
        </p:nvCxnSpPr>
        <p:spPr>
          <a:xfrm>
            <a:off x="8869299" y="2049260"/>
            <a:ext cx="0" cy="296102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/>
          <p:cNvSpPr txBox="1"/>
          <p:nvPr/>
        </p:nvSpPr>
        <p:spPr>
          <a:xfrm>
            <a:off x="9023267" y="3331018"/>
            <a:ext cx="247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600" dirty="0" smtClean="0"/>
              <a:t>DAY FOUR</a:t>
            </a:r>
            <a:endParaRPr lang="zh-CN" altLang="en-US" sz="2000" b="1" spc="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" y="2136883"/>
            <a:ext cx="2785775" cy="27857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24" y="2145918"/>
            <a:ext cx="2681523" cy="276770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789" r="870" b="1023"/>
          <a:stretch/>
        </p:blipFill>
        <p:spPr>
          <a:xfrm>
            <a:off x="3061285" y="2145919"/>
            <a:ext cx="2779929" cy="27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27889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MH_Others_1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89007" y="1101842"/>
            <a:ext cx="1526319" cy="1529573"/>
          </a:xfrm>
          <a:prstGeom prst="ellipse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rm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4000" kern="0" dirty="0" smtClea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zh-CN" sz="40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MH_Number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952396" y="2243216"/>
            <a:ext cx="925856" cy="927828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4400" kern="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MH_Title"/>
          <p:cNvSpPr txBox="1"/>
          <p:nvPr>
            <p:custDataLst>
              <p:tags r:id="rId4"/>
            </p:custDataLst>
          </p:nvPr>
        </p:nvSpPr>
        <p:spPr>
          <a:xfrm>
            <a:off x="2571562" y="3147557"/>
            <a:ext cx="7008535" cy="1267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ct val="200000"/>
              </a:lnSpc>
            </a:pPr>
            <a:r>
              <a:rPr lang="en-US" altLang="zh-CN" sz="3600" b="1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EXPERIENCE SHARING</a:t>
            </a:r>
            <a:endParaRPr lang="zh-CN" altLang="en-US" sz="3600" b="1" spc="-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968" y="-529729"/>
            <a:ext cx="3198140" cy="22682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1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968" y="-529729"/>
            <a:ext cx="3198140" cy="22682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127240" y="5404326"/>
            <a:ext cx="3198140" cy="226821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760202" y="-813466"/>
            <a:ext cx="3198140" cy="226821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373406" y="1084052"/>
            <a:ext cx="9445188" cy="47345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2F6A27"/>
            </a:solidFill>
          </a:ln>
          <a:effectLst>
            <a:outerShdw blurRad="50800" dist="38100" dir="8100000" algn="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PA_文本框 24"/>
          <p:cNvSpPr txBox="1"/>
          <p:nvPr>
            <p:custDataLst>
              <p:tags r:id="rId2"/>
            </p:custDataLst>
          </p:nvPr>
        </p:nvSpPr>
        <p:spPr>
          <a:xfrm>
            <a:off x="2112645" y="2743446"/>
            <a:ext cx="7966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 FOR LISTENING</a:t>
            </a:r>
            <a:endParaRPr lang="zh-CN" altLang="en-US" sz="40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39841" y="3821094"/>
            <a:ext cx="711231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cs typeface="+mn-ea"/>
                <a:sym typeface="+mn-lt"/>
              </a:rPr>
              <a:t> EXPLORING THE WORLD. BROADEN OUR HORIZONS.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98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MH_Others_10" descr="#wm#_48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0185" y="108134"/>
            <a:ext cx="1526319" cy="1529573"/>
          </a:xfrm>
          <a:prstGeom prst="ellipse">
            <a:avLst/>
          </a:prstGeom>
          <a:solidFill>
            <a:schemeClr val="accent2"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72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目</a:t>
            </a:r>
            <a:endParaRPr lang="zh-CN" altLang="zh-CN" sz="7200" b="1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MH_Others_11" descr="#wm#_48_07_*Z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13574" y="1249508"/>
            <a:ext cx="925856" cy="927828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</p:spPr>
        <p:txBody>
          <a:bodyPr wrap="square"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4400" kern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錄</a:t>
            </a:r>
            <a:endParaRPr lang="zh-CN" altLang="zh-CN" sz="4400" kern="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PA_MH_Others_12"/>
          <p:cNvSpPr txBox="1"/>
          <p:nvPr>
            <p:custDataLst>
              <p:tags r:id="rId5"/>
            </p:custDataLst>
          </p:nvPr>
        </p:nvSpPr>
        <p:spPr>
          <a:xfrm>
            <a:off x="1245429" y="1713422"/>
            <a:ext cx="612357" cy="2746184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3600"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274068" y="969645"/>
            <a:ext cx="6881614" cy="5130824"/>
            <a:chOff x="4274068" y="969645"/>
            <a:chExt cx="6881614" cy="5130824"/>
          </a:xfrm>
        </p:grpSpPr>
        <p:sp>
          <p:nvSpPr>
            <p:cNvPr id="35" name="PA_MH_Entry_1">
              <a:hlinkClick r:id="rId23" action="ppaction://hlinksldjump"/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123206" y="969645"/>
              <a:ext cx="5609340" cy="6166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r>
                <a:rPr lang="zh-CN" altLang="en-US" sz="3200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3200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DAY ONE</a:t>
              </a:r>
              <a:endParaRPr lang="zh-CN" altLang="en-US" sz="3200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PA_MH_Entry_2">
              <a:hlinkClick r:id="rId24" action="ppaction://hlinksldjump"/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123206" y="2088826"/>
              <a:ext cx="5609340" cy="6166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r>
                <a:rPr lang="zh-CN" altLang="en-US" sz="3200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3200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DAY TWO</a:t>
              </a:r>
              <a:endParaRPr lang="zh-CN" altLang="en-US" sz="3200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PA_MH_Entry_3">
              <a:hlinkClick r:id="" action="ppaction://noaction"/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123206" y="3208008"/>
              <a:ext cx="5609340" cy="6166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r>
                <a:rPr lang="zh-CN" altLang="en-US" sz="3200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3200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DAY THREE</a:t>
              </a:r>
              <a:endParaRPr lang="zh-CN" altLang="en-US" sz="3200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MH_Number_1" descr="#wm#_48_07_*Z">
              <a:hlinkClick r:id="rId23" action="ppaction://hlinksldjump"/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315098" y="1022199"/>
              <a:ext cx="527641" cy="528764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2400" b="1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zh-CN" sz="24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MH_Others_1" descr="#wm#_48_07_*Z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74068" y="1396547"/>
              <a:ext cx="236867" cy="237372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  <a:ln>
              <a:noFill/>
            </a:ln>
            <a:effectLst/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zh-CN" sz="105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MH_Number_2" descr="#wm#_48_07_*Z">
              <a:hlinkClick r:id="rId24" action="ppaction://hlinksldjump"/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15098" y="2141381"/>
              <a:ext cx="527641" cy="528764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2400" b="1" ker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zh-CN" sz="2400" b="1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MH_Others_2" descr="#wm#_48_07_*Z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74068" y="2515728"/>
              <a:ext cx="236867" cy="237372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  <a:ln>
              <a:noFill/>
            </a:ln>
            <a:effectLst/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zh-CN" sz="105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MH_Number_3" descr="#wm#_48_07_*Z">
              <a:hlinkClick r:id="" action="ppaction://noaction"/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15098" y="3260562"/>
              <a:ext cx="527641" cy="528764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2400" b="1" ker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zh-CN" sz="2400" b="1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MH_Others_3" descr="#wm#_48_07_*Z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74068" y="3634910"/>
              <a:ext cx="236867" cy="237372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  <a:ln>
              <a:noFill/>
            </a:ln>
            <a:effectLst/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zh-CN" sz="105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MH_Number_4" descr="#wm#_48_07_*Z">
              <a:hlinkClick r:id="" action="ppaction://noaction"/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15098" y="4379745"/>
              <a:ext cx="527641" cy="528764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2400" b="1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zh-CN" sz="24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MH_Others_4" descr="#wm#_48_07_*Z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274068" y="4754092"/>
              <a:ext cx="236867" cy="237372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  <a:ln>
              <a:noFill/>
            </a:ln>
            <a:effectLst/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zh-CN" sz="105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PA_MH_Entry_4">
              <a:hlinkClick r:id="" action="ppaction://noaction"/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123206" y="4327191"/>
              <a:ext cx="5609340" cy="6166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r>
                <a:rPr lang="zh-CN" altLang="en-US" sz="3200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3200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DAY FOUR</a:t>
              </a:r>
              <a:endParaRPr lang="zh-CN" altLang="en-US" sz="3200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MH_Number_4" descr="#wm#_48_07_*Z">
              <a:hlinkClick r:id="" action="ppaction://noaction"/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15098" y="5488750"/>
              <a:ext cx="527641" cy="528764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2400" b="1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zh-CN" altLang="zh-CN" sz="2400" b="1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MH_Others_4" descr="#wm#_48_07_*Z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74068" y="5863097"/>
              <a:ext cx="236867" cy="237372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  <a:ln>
              <a:noFill/>
            </a:ln>
            <a:effectLst/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zh-CN" sz="1050" kern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PA_MH_Entry_4">
              <a:hlinkClick r:id="" action="ppaction://noaction"/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5123206" y="5436196"/>
              <a:ext cx="6032476" cy="61668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r>
                <a:rPr lang="en-US" altLang="zh-CN" sz="3200" spc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EXPERIENCE SHARING</a:t>
              </a:r>
              <a:endParaRPr lang="zh-CN" altLang="en-US" sz="3200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882176127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1544319" y="256550"/>
            <a:ext cx="270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 smtClean="0">
                <a:cs typeface="+mn-ea"/>
                <a:sym typeface="+mn-lt"/>
              </a:rPr>
              <a:t>DAY ONE</a:t>
            </a:r>
            <a:endParaRPr lang="zh-CN" altLang="en-US" sz="2800" b="1" spc="600" dirty="0">
              <a:cs typeface="+mn-ea"/>
              <a:sym typeface="+mn-lt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889760" y="2498660"/>
            <a:ext cx="10416540" cy="2052183"/>
            <a:chOff x="1889760" y="2498660"/>
            <a:chExt cx="10416540" cy="2052183"/>
          </a:xfrm>
        </p:grpSpPr>
        <p:sp>
          <p:nvSpPr>
            <p:cNvPr id="15" name="Shape 992"/>
            <p:cNvSpPr/>
            <p:nvPr/>
          </p:nvSpPr>
          <p:spPr>
            <a:xfrm>
              <a:off x="8368798" y="4166937"/>
              <a:ext cx="3937502" cy="97068"/>
            </a:xfrm>
            <a:prstGeom prst="rect">
              <a:avLst/>
            </a:prstGeom>
            <a:solidFill>
              <a:schemeClr val="tx2"/>
            </a:solidFill>
            <a:ln w="12700">
              <a:miter lim="400000"/>
            </a:ln>
          </p:spPr>
          <p:txBody>
            <a:bodyPr lIns="25395" tIns="25395" rIns="25395" bIns="25395" anchor="ctr"/>
            <a:lstStyle/>
            <a:p>
              <a:pPr>
                <a:defRPr sz="1300"/>
              </a:pPr>
              <a:endParaRPr sz="700"/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1889760" y="2498660"/>
              <a:ext cx="7525680" cy="2052183"/>
              <a:chOff x="1889760" y="2498660"/>
              <a:chExt cx="7525680" cy="2052183"/>
            </a:xfrm>
          </p:grpSpPr>
          <p:sp>
            <p:nvSpPr>
              <p:cNvPr id="10" name="Shape 994"/>
              <p:cNvSpPr/>
              <p:nvPr/>
            </p:nvSpPr>
            <p:spPr>
              <a:xfrm>
                <a:off x="1889760" y="2498660"/>
                <a:ext cx="1468254" cy="1053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" y="0"/>
                    </a:moveTo>
                    <a:cubicBezTo>
                      <a:pt x="150" y="0"/>
                      <a:pt x="0" y="398"/>
                      <a:pt x="0" y="888"/>
                    </a:cubicBezTo>
                    <a:lnTo>
                      <a:pt x="0" y="18765"/>
                    </a:lnTo>
                    <a:cubicBezTo>
                      <a:pt x="0" y="19254"/>
                      <a:pt x="150" y="19653"/>
                      <a:pt x="335" y="19653"/>
                    </a:cubicBezTo>
                    <a:lnTo>
                      <a:pt x="4629" y="19653"/>
                    </a:lnTo>
                    <a:lnTo>
                      <a:pt x="5376" y="21600"/>
                    </a:lnTo>
                    <a:lnTo>
                      <a:pt x="6120" y="19653"/>
                    </a:lnTo>
                    <a:lnTo>
                      <a:pt x="21265" y="19653"/>
                    </a:lnTo>
                    <a:cubicBezTo>
                      <a:pt x="21450" y="19653"/>
                      <a:pt x="21600" y="19254"/>
                      <a:pt x="21600" y="18765"/>
                    </a:cubicBezTo>
                    <a:lnTo>
                      <a:pt x="21600" y="888"/>
                    </a:lnTo>
                    <a:cubicBezTo>
                      <a:pt x="21600" y="398"/>
                      <a:pt x="21450" y="0"/>
                      <a:pt x="21265" y="0"/>
                    </a:cubicBez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1300"/>
                </a:pPr>
                <a:r>
                  <a:rPr lang="zh-TW" altLang="en-US" sz="20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高雄</a:t>
                </a:r>
                <a:r>
                  <a:rPr lang="en-US" altLang="zh-TW" sz="20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-</a:t>
                </a:r>
                <a:r>
                  <a:rPr lang="zh-TW" altLang="en-US" sz="20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香港</a:t>
                </a:r>
                <a:endParaRPr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1" name="Shape 1000"/>
              <p:cNvSpPr/>
              <p:nvPr/>
            </p:nvSpPr>
            <p:spPr>
              <a:xfrm>
                <a:off x="3914986" y="2498660"/>
                <a:ext cx="1468254" cy="1053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" y="0"/>
                    </a:moveTo>
                    <a:cubicBezTo>
                      <a:pt x="150" y="0"/>
                      <a:pt x="0" y="398"/>
                      <a:pt x="0" y="888"/>
                    </a:cubicBezTo>
                    <a:lnTo>
                      <a:pt x="0" y="18765"/>
                    </a:lnTo>
                    <a:cubicBezTo>
                      <a:pt x="0" y="19254"/>
                      <a:pt x="150" y="19653"/>
                      <a:pt x="335" y="19653"/>
                    </a:cubicBezTo>
                    <a:lnTo>
                      <a:pt x="4629" y="19653"/>
                    </a:lnTo>
                    <a:lnTo>
                      <a:pt x="5376" y="21600"/>
                    </a:lnTo>
                    <a:lnTo>
                      <a:pt x="6120" y="19653"/>
                    </a:lnTo>
                    <a:lnTo>
                      <a:pt x="21265" y="19653"/>
                    </a:lnTo>
                    <a:cubicBezTo>
                      <a:pt x="21450" y="19653"/>
                      <a:pt x="21600" y="19254"/>
                      <a:pt x="21600" y="18765"/>
                    </a:cubicBezTo>
                    <a:lnTo>
                      <a:pt x="21600" y="888"/>
                    </a:lnTo>
                    <a:cubicBezTo>
                      <a:pt x="21600" y="398"/>
                      <a:pt x="21450" y="0"/>
                      <a:pt x="21265" y="0"/>
                    </a:cubicBez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1300"/>
                </a:pPr>
                <a:r>
                  <a:rPr lang="zh-TW" altLang="en-US" sz="20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香港</a:t>
                </a:r>
                <a:endParaRPr lang="en-US" altLang="zh-TW" sz="2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 sz="1300"/>
                </a:pPr>
                <a:r>
                  <a:rPr lang="zh-TW" altLang="en-US" sz="20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國際博覽館</a:t>
                </a:r>
                <a:endParaRPr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2" name="Shape 987"/>
              <p:cNvSpPr/>
              <p:nvPr/>
            </p:nvSpPr>
            <p:spPr>
              <a:xfrm>
                <a:off x="2308048" y="4166937"/>
                <a:ext cx="1929933" cy="97068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/>
              </a:p>
            </p:txBody>
          </p:sp>
          <p:sp>
            <p:nvSpPr>
              <p:cNvPr id="13" name="Shape 988"/>
              <p:cNvSpPr/>
              <p:nvPr/>
            </p:nvSpPr>
            <p:spPr>
              <a:xfrm>
                <a:off x="4340846" y="4166937"/>
                <a:ext cx="1911366" cy="97068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/>
              </a:p>
            </p:txBody>
          </p:sp>
          <p:sp>
            <p:nvSpPr>
              <p:cNvPr id="14" name="Shape 990"/>
              <p:cNvSpPr/>
              <p:nvPr/>
            </p:nvSpPr>
            <p:spPr>
              <a:xfrm>
                <a:off x="6354424" y="4166937"/>
                <a:ext cx="1911366" cy="97068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/>
              </a:p>
            </p:txBody>
          </p:sp>
          <p:sp>
            <p:nvSpPr>
              <p:cNvPr id="16" name="PA_TextPlaceholder 2"/>
              <p:cNvSpPr txBox="1">
                <a:spLocks/>
              </p:cNvSpPr>
              <p:nvPr>
                <p:custDataLst>
                  <p:tags r:id="rId3"/>
                </p:custDataLst>
              </p:nvPr>
            </p:nvSpPr>
            <p:spPr>
              <a:xfrm>
                <a:off x="3982054" y="2655865"/>
                <a:ext cx="1314475" cy="710133"/>
              </a:xfrm>
              <a:prstGeom prst="rect">
                <a:avLst/>
              </a:prstGeom>
            </p:spPr>
            <p:txBody>
              <a:bodyPr anchor="ctr"/>
              <a:lstStyle>
                <a:lvl1pPr marL="228568" indent="-228568" algn="l" defTabSz="91426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1pPr>
                <a:lvl2pPr marL="685702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</a:defRPr>
                </a:lvl2pPr>
                <a:lvl3pPr marL="1142830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</a:defRPr>
                </a:lvl3pPr>
                <a:lvl4pPr marL="1599960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4pPr>
                <a:lvl5pPr marL="2057091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5pPr>
                <a:lvl6pPr marL="2514224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6pPr>
                <a:lvl7pPr marL="2971356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7pPr>
                <a:lvl8pPr marL="3428488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8pPr>
                <a:lvl9pPr marL="3885622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 algn="ctr">
                  <a:buNone/>
                </a:pPr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" name="PA_TextPlaceholder 2"/>
              <p:cNvSpPr txBox="1">
                <a:spLocks/>
              </p:cNvSpPr>
              <p:nvPr>
                <p:custDataLst>
                  <p:tags r:id="rId4"/>
                </p:custDataLst>
              </p:nvPr>
            </p:nvSpPr>
            <p:spPr>
              <a:xfrm>
                <a:off x="6068700" y="2760080"/>
                <a:ext cx="906228" cy="605918"/>
              </a:xfrm>
              <a:prstGeom prst="rect">
                <a:avLst/>
              </a:prstGeom>
            </p:spPr>
            <p:txBody>
              <a:bodyPr anchor="ctr"/>
              <a:lstStyle>
                <a:lvl1pPr marL="228568" indent="-228568" algn="l" defTabSz="91426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1pPr>
                <a:lvl2pPr marL="685702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</a:defRPr>
                </a:lvl2pPr>
                <a:lvl3pPr marL="1142830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</a:defRPr>
                </a:lvl3pPr>
                <a:lvl4pPr marL="1599960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4pPr>
                <a:lvl5pPr marL="2057091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5pPr>
                <a:lvl6pPr marL="2514224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6pPr>
                <a:lvl7pPr marL="2971356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7pPr>
                <a:lvl8pPr marL="3428488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8pPr>
                <a:lvl9pPr marL="3885622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</a:rPr>
                  <a:t>关键词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" name="PA_TextPlaceholder 2"/>
              <p:cNvSpPr txBox="1">
                <a:spLocks/>
              </p:cNvSpPr>
              <p:nvPr>
                <p:custDataLst>
                  <p:tags r:id="rId5"/>
                </p:custDataLst>
              </p:nvPr>
            </p:nvSpPr>
            <p:spPr>
              <a:xfrm>
                <a:off x="8031742" y="2760080"/>
                <a:ext cx="906228" cy="605918"/>
              </a:xfrm>
              <a:prstGeom prst="rect">
                <a:avLst/>
              </a:prstGeom>
            </p:spPr>
            <p:txBody>
              <a:bodyPr anchor="ctr"/>
              <a:lstStyle>
                <a:lvl1pPr marL="228568" indent="-228568" algn="l" defTabSz="91426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1pPr>
                <a:lvl2pPr marL="685702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</a:defRPr>
                </a:lvl2pPr>
                <a:lvl3pPr marL="1142830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</a:defRPr>
                </a:lvl3pPr>
                <a:lvl4pPr marL="1599960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4pPr>
                <a:lvl5pPr marL="2057091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5pPr>
                <a:lvl6pPr marL="2514224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6pPr>
                <a:lvl7pPr marL="2971356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7pPr>
                <a:lvl8pPr marL="3428488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8pPr>
                <a:lvl9pPr marL="3885622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</a:rPr>
                  <a:t>关键词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" name="Shape 986"/>
              <p:cNvSpPr/>
              <p:nvPr/>
            </p:nvSpPr>
            <p:spPr>
              <a:xfrm>
                <a:off x="2058244" y="3895242"/>
                <a:ext cx="405236" cy="6556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r>
                  <a:rPr lang="en-US" b="1"/>
                  <a:t>1</a:t>
                </a:r>
                <a:endParaRPr b="1"/>
              </a:p>
            </p:txBody>
          </p:sp>
          <p:sp>
            <p:nvSpPr>
              <p:cNvPr id="20" name="Shape 989"/>
              <p:cNvSpPr/>
              <p:nvPr/>
            </p:nvSpPr>
            <p:spPr>
              <a:xfrm>
                <a:off x="4128642" y="3895242"/>
                <a:ext cx="405236" cy="6556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r>
                  <a:rPr lang="en-US" b="1"/>
                  <a:t>2</a:t>
                </a:r>
                <a:endParaRPr b="1"/>
              </a:p>
            </p:txBody>
          </p:sp>
          <p:sp>
            <p:nvSpPr>
              <p:cNvPr id="21" name="Shape 991"/>
              <p:cNvSpPr/>
              <p:nvPr/>
            </p:nvSpPr>
            <p:spPr>
              <a:xfrm>
                <a:off x="6105760" y="3895242"/>
                <a:ext cx="405236" cy="6556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r>
                  <a:rPr lang="en-US" b="1" dirty="0"/>
                  <a:t>3</a:t>
                </a:r>
                <a:endParaRPr b="1" dirty="0"/>
              </a:p>
            </p:txBody>
          </p:sp>
          <p:sp>
            <p:nvSpPr>
              <p:cNvPr id="22" name="Shape 993"/>
              <p:cNvSpPr/>
              <p:nvPr/>
            </p:nvSpPr>
            <p:spPr>
              <a:xfrm>
                <a:off x="8119575" y="3895242"/>
                <a:ext cx="405236" cy="6556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r>
                  <a:rPr lang="en-US" b="1"/>
                  <a:t>4</a:t>
                </a:r>
                <a:endParaRPr b="1"/>
              </a:p>
            </p:txBody>
          </p:sp>
          <p:sp>
            <p:nvSpPr>
              <p:cNvPr id="23" name="Shape 1000"/>
              <p:cNvSpPr/>
              <p:nvPr/>
            </p:nvSpPr>
            <p:spPr>
              <a:xfrm>
                <a:off x="5925081" y="2498660"/>
                <a:ext cx="1468254" cy="1057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" y="0"/>
                    </a:moveTo>
                    <a:cubicBezTo>
                      <a:pt x="150" y="0"/>
                      <a:pt x="0" y="398"/>
                      <a:pt x="0" y="888"/>
                    </a:cubicBezTo>
                    <a:lnTo>
                      <a:pt x="0" y="18765"/>
                    </a:lnTo>
                    <a:cubicBezTo>
                      <a:pt x="0" y="19254"/>
                      <a:pt x="150" y="19653"/>
                      <a:pt x="335" y="19653"/>
                    </a:cubicBezTo>
                    <a:lnTo>
                      <a:pt x="4629" y="19653"/>
                    </a:lnTo>
                    <a:lnTo>
                      <a:pt x="5376" y="21600"/>
                    </a:lnTo>
                    <a:lnTo>
                      <a:pt x="6120" y="19653"/>
                    </a:lnTo>
                    <a:lnTo>
                      <a:pt x="21265" y="19653"/>
                    </a:lnTo>
                    <a:cubicBezTo>
                      <a:pt x="21450" y="19653"/>
                      <a:pt x="21600" y="19254"/>
                      <a:pt x="21600" y="18765"/>
                    </a:cubicBezTo>
                    <a:lnTo>
                      <a:pt x="21600" y="888"/>
                    </a:lnTo>
                    <a:cubicBezTo>
                      <a:pt x="21600" y="398"/>
                      <a:pt x="21450" y="0"/>
                      <a:pt x="21265" y="0"/>
                    </a:cubicBez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1300"/>
                </a:pPr>
                <a:r>
                  <a:rPr lang="zh-TW" altLang="en-US" sz="20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叮叮車</a:t>
                </a:r>
                <a:endParaRPr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4" name="Shape 1000"/>
              <p:cNvSpPr/>
              <p:nvPr/>
            </p:nvSpPr>
            <p:spPr>
              <a:xfrm>
                <a:off x="7947186" y="2498660"/>
                <a:ext cx="1468254" cy="1065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" y="0"/>
                    </a:moveTo>
                    <a:cubicBezTo>
                      <a:pt x="150" y="0"/>
                      <a:pt x="0" y="398"/>
                      <a:pt x="0" y="888"/>
                    </a:cubicBezTo>
                    <a:lnTo>
                      <a:pt x="0" y="18765"/>
                    </a:lnTo>
                    <a:cubicBezTo>
                      <a:pt x="0" y="19254"/>
                      <a:pt x="150" y="19653"/>
                      <a:pt x="335" y="19653"/>
                    </a:cubicBezTo>
                    <a:lnTo>
                      <a:pt x="4629" y="19653"/>
                    </a:lnTo>
                    <a:lnTo>
                      <a:pt x="5376" y="21600"/>
                    </a:lnTo>
                    <a:lnTo>
                      <a:pt x="6120" y="19653"/>
                    </a:lnTo>
                    <a:lnTo>
                      <a:pt x="21265" y="19653"/>
                    </a:lnTo>
                    <a:cubicBezTo>
                      <a:pt x="21450" y="19653"/>
                      <a:pt x="21600" y="19254"/>
                      <a:pt x="21600" y="18765"/>
                    </a:cubicBezTo>
                    <a:lnTo>
                      <a:pt x="21600" y="888"/>
                    </a:lnTo>
                    <a:cubicBezTo>
                      <a:pt x="21600" y="398"/>
                      <a:pt x="21450" y="0"/>
                      <a:pt x="21265" y="0"/>
                    </a:cubicBez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1300"/>
                </a:pPr>
                <a:r>
                  <a:rPr lang="zh-TW" altLang="en-US" sz="2000" b="1" dirty="0" smtClean="0">
                    <a:solidFill>
                      <a:schemeClr val="bg1"/>
                    </a:solidFill>
                    <a:latin typeface="French Script MT" pitchFamily="66" charset="0"/>
                    <a:ea typeface="微軟正黑體" pitchFamily="34" charset="-120"/>
                  </a:rPr>
                  <a:t>中環</a:t>
                </a:r>
                <a:endParaRPr lang="en-US" altLang="zh-TW" sz="2000" b="1" dirty="0" smtClean="0">
                  <a:solidFill>
                    <a:schemeClr val="bg1"/>
                  </a:solidFill>
                  <a:latin typeface="French Script MT" pitchFamily="66" charset="0"/>
                  <a:ea typeface="微軟正黑體" pitchFamily="34" charset="-120"/>
                </a:endParaRPr>
              </a:p>
              <a:p>
                <a:pPr algn="ctr">
                  <a:defRPr sz="1300"/>
                </a:pPr>
                <a:r>
                  <a:rPr lang="zh-TW" altLang="en-US" sz="2000" b="1" dirty="0">
                    <a:solidFill>
                      <a:schemeClr val="bg1"/>
                    </a:solidFill>
                    <a:latin typeface="French Script MT" pitchFamily="66" charset="0"/>
                    <a:ea typeface="微軟正黑體" pitchFamily="34" charset="-120"/>
                  </a:rPr>
                  <a:t>都</a:t>
                </a:r>
                <a:r>
                  <a:rPr lang="zh-TW" altLang="en-US" sz="2000" b="1" dirty="0" smtClean="0">
                    <a:solidFill>
                      <a:schemeClr val="bg1"/>
                    </a:solidFill>
                    <a:latin typeface="French Script MT" pitchFamily="66" charset="0"/>
                    <a:ea typeface="微軟正黑體" pitchFamily="34" charset="-120"/>
                  </a:rPr>
                  <a:t>爹</a:t>
                </a:r>
                <a:r>
                  <a:rPr lang="zh-TW" altLang="en-US" sz="2000" b="1" dirty="0">
                    <a:solidFill>
                      <a:schemeClr val="bg1"/>
                    </a:solidFill>
                    <a:latin typeface="French Script MT" pitchFamily="66" charset="0"/>
                    <a:ea typeface="微軟正黑體" pitchFamily="34" charset="-120"/>
                  </a:rPr>
                  <a:t>利街</a:t>
                </a:r>
                <a:endParaRPr sz="2000" b="1" dirty="0">
                  <a:solidFill>
                    <a:schemeClr val="bg1"/>
                  </a:solidFill>
                  <a:latin typeface="French Script MT" pitchFamily="66" charset="0"/>
                  <a:ea typeface="微軟正黑體" pitchFamily="34" charset="-120"/>
                </a:endParaRPr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258928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spc="600" dirty="0">
                <a:cs typeface="+mn-ea"/>
                <a:sym typeface="+mn-lt"/>
              </a:rPr>
              <a:t>活動相片</a:t>
            </a:r>
            <a:endParaRPr lang="zh-CN" altLang="en-US" sz="2800" b="1" spc="600" dirty="0">
              <a:cs typeface="+mn-ea"/>
              <a:sym typeface="+mn-lt"/>
            </a:endParaRPr>
          </a:p>
        </p:txBody>
      </p:sp>
      <p:cxnSp>
        <p:nvCxnSpPr>
          <p:cNvPr id="6" name="Straight Connector 11"/>
          <p:cNvCxnSpPr/>
          <p:nvPr/>
        </p:nvCxnSpPr>
        <p:spPr>
          <a:xfrm>
            <a:off x="8869299" y="2049260"/>
            <a:ext cx="0" cy="296102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/>
          <p:cNvSpPr txBox="1"/>
          <p:nvPr/>
        </p:nvSpPr>
        <p:spPr>
          <a:xfrm>
            <a:off x="9023267" y="3331018"/>
            <a:ext cx="247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600" dirty="0" smtClean="0"/>
              <a:t>DAY ONE</a:t>
            </a:r>
            <a:endParaRPr lang="zh-CN" altLang="en-US" sz="2000" b="1" spc="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" b="10302"/>
          <a:stretch/>
        </p:blipFill>
        <p:spPr>
          <a:xfrm>
            <a:off x="1544319" y="1233781"/>
            <a:ext cx="3302239" cy="209690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0"/>
          <a:stretch/>
        </p:blipFill>
        <p:spPr>
          <a:xfrm>
            <a:off x="5151510" y="1233781"/>
            <a:ext cx="3161579" cy="209723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4"/>
          <a:stretch/>
        </p:blipFill>
        <p:spPr>
          <a:xfrm>
            <a:off x="1544320" y="3543959"/>
            <a:ext cx="2869944" cy="310349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6" b="11644"/>
          <a:stretch/>
        </p:blipFill>
        <p:spPr>
          <a:xfrm>
            <a:off x="4745430" y="3543959"/>
            <a:ext cx="3567659" cy="312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05569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1544319" y="256550"/>
            <a:ext cx="270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 smtClean="0">
                <a:cs typeface="+mn-ea"/>
                <a:sym typeface="+mn-lt"/>
              </a:rPr>
              <a:t>DAY TWO</a:t>
            </a:r>
            <a:endParaRPr lang="zh-CN" altLang="en-US" sz="2800" b="1" spc="600" dirty="0">
              <a:cs typeface="+mn-ea"/>
              <a:sym typeface="+mn-lt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963135" y="2328672"/>
            <a:ext cx="9406664" cy="2263133"/>
            <a:chOff x="2963135" y="2328672"/>
            <a:chExt cx="9406664" cy="2263133"/>
          </a:xfrm>
        </p:grpSpPr>
        <p:grpSp>
          <p:nvGrpSpPr>
            <p:cNvPr id="9" name="群組 8"/>
            <p:cNvGrpSpPr/>
            <p:nvPr/>
          </p:nvGrpSpPr>
          <p:grpSpPr>
            <a:xfrm>
              <a:off x="3324446" y="2655864"/>
              <a:ext cx="9045353" cy="1935941"/>
              <a:chOff x="2633664" y="2506276"/>
              <a:chExt cx="9823869" cy="1136162"/>
            </a:xfrm>
          </p:grpSpPr>
          <p:sp>
            <p:nvSpPr>
              <p:cNvPr id="12" name="Shape 987"/>
              <p:cNvSpPr/>
              <p:nvPr/>
            </p:nvSpPr>
            <p:spPr>
              <a:xfrm>
                <a:off x="2870844" y="3393092"/>
                <a:ext cx="1930072" cy="56967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/>
              </a:p>
            </p:txBody>
          </p:sp>
          <p:sp>
            <p:nvSpPr>
              <p:cNvPr id="13" name="Shape 988"/>
              <p:cNvSpPr/>
              <p:nvPr/>
            </p:nvSpPr>
            <p:spPr>
              <a:xfrm>
                <a:off x="4800916" y="3393092"/>
                <a:ext cx="1911823" cy="56967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/>
              </a:p>
            </p:txBody>
          </p:sp>
          <p:sp>
            <p:nvSpPr>
              <p:cNvPr id="14" name="Shape 990"/>
              <p:cNvSpPr/>
              <p:nvPr/>
            </p:nvSpPr>
            <p:spPr>
              <a:xfrm>
                <a:off x="6712740" y="3393092"/>
                <a:ext cx="1912580" cy="56967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/>
              </a:p>
            </p:txBody>
          </p:sp>
          <p:sp>
            <p:nvSpPr>
              <p:cNvPr id="15" name="Shape 992"/>
              <p:cNvSpPr/>
              <p:nvPr/>
            </p:nvSpPr>
            <p:spPr>
              <a:xfrm>
                <a:off x="8625319" y="3393092"/>
                <a:ext cx="3832214" cy="56967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>
                  <a:defRPr sz="1300"/>
                </a:pPr>
                <a:endParaRPr sz="700"/>
              </a:p>
            </p:txBody>
          </p:sp>
          <p:sp>
            <p:nvSpPr>
              <p:cNvPr id="16" name="PA_TextPlaceholder 2"/>
              <p:cNvSpPr txBox="1">
                <a:spLocks/>
              </p:cNvSpPr>
              <p:nvPr>
                <p:custDataLst>
                  <p:tags r:id="rId2"/>
                </p:custDataLst>
              </p:nvPr>
            </p:nvSpPr>
            <p:spPr>
              <a:xfrm>
                <a:off x="4460256" y="2506276"/>
                <a:ext cx="1248049" cy="416762"/>
              </a:xfrm>
              <a:prstGeom prst="rect">
                <a:avLst/>
              </a:prstGeom>
            </p:spPr>
            <p:txBody>
              <a:bodyPr anchor="ctr"/>
              <a:lstStyle>
                <a:lvl1pPr marL="228568" indent="-228568" algn="l" defTabSz="91426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1pPr>
                <a:lvl2pPr marL="685702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</a:defRPr>
                </a:lvl2pPr>
                <a:lvl3pPr marL="1142830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</a:defRPr>
                </a:lvl3pPr>
                <a:lvl4pPr marL="1599960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4pPr>
                <a:lvl5pPr marL="2057091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5pPr>
                <a:lvl6pPr marL="2514224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6pPr>
                <a:lvl7pPr marL="2971356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7pPr>
                <a:lvl8pPr marL="3428488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8pPr>
                <a:lvl9pPr marL="3885622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 algn="ctr">
                  <a:buNone/>
                </a:pPr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" name="Shape 986"/>
              <p:cNvSpPr/>
              <p:nvPr/>
            </p:nvSpPr>
            <p:spPr>
              <a:xfrm>
                <a:off x="2633664" y="3233640"/>
                <a:ext cx="384758" cy="3847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r>
                  <a:rPr lang="en-US" b="1"/>
                  <a:t>1</a:t>
                </a:r>
                <a:endParaRPr b="1"/>
              </a:p>
            </p:txBody>
          </p:sp>
          <p:sp>
            <p:nvSpPr>
              <p:cNvPr id="20" name="Shape 989"/>
              <p:cNvSpPr/>
              <p:nvPr/>
            </p:nvSpPr>
            <p:spPr>
              <a:xfrm>
                <a:off x="7301888" y="3257680"/>
                <a:ext cx="384758" cy="3847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r>
                  <a:rPr lang="en-US" b="1"/>
                  <a:t>2</a:t>
                </a:r>
                <a:endParaRPr b="1"/>
              </a:p>
            </p:txBody>
          </p:sp>
        </p:grpSp>
        <p:sp>
          <p:nvSpPr>
            <p:cNvPr id="25" name="Shape 1000"/>
            <p:cNvSpPr/>
            <p:nvPr/>
          </p:nvSpPr>
          <p:spPr>
            <a:xfrm>
              <a:off x="2963135" y="2328672"/>
              <a:ext cx="2043150" cy="126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1300"/>
              </a:pP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香港</a:t>
              </a:r>
              <a:endPara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 sz="1300"/>
              </a:pP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教育</a:t>
              </a:r>
              <a:r>
                <a:rPr lang="zh-TW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大學</a:t>
              </a:r>
              <a:endPara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" name="Shape 1000"/>
            <p:cNvSpPr/>
            <p:nvPr/>
          </p:nvSpPr>
          <p:spPr>
            <a:xfrm>
              <a:off x="7370543" y="2328672"/>
              <a:ext cx="2043150" cy="126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1300"/>
              </a:pP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香港</a:t>
              </a:r>
              <a:endPara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 sz="1300"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城市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大學</a:t>
              </a:r>
              <a:endPara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971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accent1">
                <a:tint val="44500"/>
                <a:satMod val="160000"/>
              </a:schemeClr>
            </a:gs>
            <a:gs pos="0">
              <a:schemeClr val="accent1">
                <a:tint val="23500"/>
                <a:satMod val="160000"/>
                <a:lumMod val="0"/>
                <a:lumOff val="10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spc="600" dirty="0">
                <a:cs typeface="+mn-ea"/>
                <a:sym typeface="+mn-lt"/>
              </a:rPr>
              <a:t>活動相片</a:t>
            </a:r>
            <a:endParaRPr lang="zh-CN" altLang="en-US" sz="2800" b="1" spc="600" dirty="0">
              <a:cs typeface="+mn-ea"/>
              <a:sym typeface="+mn-lt"/>
            </a:endParaRPr>
          </a:p>
        </p:txBody>
      </p:sp>
      <p:cxnSp>
        <p:nvCxnSpPr>
          <p:cNvPr id="6" name="Straight Connector 11"/>
          <p:cNvCxnSpPr/>
          <p:nvPr/>
        </p:nvCxnSpPr>
        <p:spPr>
          <a:xfrm>
            <a:off x="8869299" y="2049260"/>
            <a:ext cx="0" cy="296102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/>
          <p:cNvSpPr txBox="1"/>
          <p:nvPr/>
        </p:nvSpPr>
        <p:spPr>
          <a:xfrm>
            <a:off x="9023267" y="3331018"/>
            <a:ext cx="247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600" dirty="0" smtClean="0"/>
              <a:t>DAY TWO</a:t>
            </a:r>
            <a:endParaRPr lang="zh-CN" altLang="en-US" sz="2000" b="1" spc="6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0" r="9468"/>
          <a:stretch/>
        </p:blipFill>
        <p:spPr>
          <a:xfrm>
            <a:off x="624840" y="1106493"/>
            <a:ext cx="3303025" cy="259809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3" r="3488" b="12533"/>
          <a:stretch/>
        </p:blipFill>
        <p:spPr>
          <a:xfrm>
            <a:off x="612426" y="3897252"/>
            <a:ext cx="4268299" cy="250694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69" y="3897252"/>
            <a:ext cx="3429117" cy="250694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2"/>
          <a:stretch/>
        </p:blipFill>
        <p:spPr>
          <a:xfrm>
            <a:off x="4192050" y="1078249"/>
            <a:ext cx="4339236" cy="26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93467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1544319" y="256550"/>
            <a:ext cx="330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 smtClean="0">
                <a:cs typeface="+mn-ea"/>
                <a:sym typeface="+mn-lt"/>
              </a:rPr>
              <a:t>DAY THREE</a:t>
            </a:r>
            <a:endParaRPr lang="zh-CN" altLang="en-US" sz="2800" b="1" spc="600" dirty="0">
              <a:cs typeface="+mn-ea"/>
              <a:sym typeface="+mn-lt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775290" y="2498660"/>
            <a:ext cx="10581810" cy="2052183"/>
            <a:chOff x="1775290" y="2498660"/>
            <a:chExt cx="10581810" cy="2052183"/>
          </a:xfrm>
        </p:grpSpPr>
        <p:grpSp>
          <p:nvGrpSpPr>
            <p:cNvPr id="9" name="群組 8"/>
            <p:cNvGrpSpPr/>
            <p:nvPr/>
          </p:nvGrpSpPr>
          <p:grpSpPr>
            <a:xfrm>
              <a:off x="2058244" y="2498660"/>
              <a:ext cx="10298856" cy="2052183"/>
              <a:chOff x="2633664" y="2414016"/>
              <a:chExt cx="9778414" cy="1204382"/>
            </a:xfrm>
          </p:grpSpPr>
          <p:sp>
            <p:nvSpPr>
              <p:cNvPr id="11" name="Shape 1000"/>
              <p:cNvSpPr/>
              <p:nvPr/>
            </p:nvSpPr>
            <p:spPr>
              <a:xfrm>
                <a:off x="4396577" y="2414016"/>
                <a:ext cx="1394057" cy="618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" y="0"/>
                    </a:moveTo>
                    <a:cubicBezTo>
                      <a:pt x="150" y="0"/>
                      <a:pt x="0" y="398"/>
                      <a:pt x="0" y="888"/>
                    </a:cubicBezTo>
                    <a:lnTo>
                      <a:pt x="0" y="18765"/>
                    </a:lnTo>
                    <a:cubicBezTo>
                      <a:pt x="0" y="19254"/>
                      <a:pt x="150" y="19653"/>
                      <a:pt x="335" y="19653"/>
                    </a:cubicBezTo>
                    <a:lnTo>
                      <a:pt x="4629" y="19653"/>
                    </a:lnTo>
                    <a:lnTo>
                      <a:pt x="5376" y="21600"/>
                    </a:lnTo>
                    <a:lnTo>
                      <a:pt x="6120" y="19653"/>
                    </a:lnTo>
                    <a:lnTo>
                      <a:pt x="21265" y="19653"/>
                    </a:lnTo>
                    <a:cubicBezTo>
                      <a:pt x="21450" y="19653"/>
                      <a:pt x="21600" y="19254"/>
                      <a:pt x="21600" y="18765"/>
                    </a:cubicBezTo>
                    <a:lnTo>
                      <a:pt x="21600" y="888"/>
                    </a:lnTo>
                    <a:cubicBezTo>
                      <a:pt x="21600" y="398"/>
                      <a:pt x="21450" y="0"/>
                      <a:pt x="21265" y="0"/>
                    </a:cubicBez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1300"/>
                </a:pPr>
                <a:r>
                  <a:rPr lang="zh-TW" altLang="en-US" sz="20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太平山</a:t>
                </a:r>
                <a:endParaRPr lang="en-US" altLang="zh-TW" sz="2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 sz="1300"/>
                </a:pPr>
                <a:r>
                  <a:rPr lang="zh-TW" altLang="en-US" sz="20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吉道觀景</a:t>
                </a:r>
                <a:endParaRPr lang="en-US" altLang="zh-TW" sz="2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2" name="Shape 987"/>
              <p:cNvSpPr/>
              <p:nvPr/>
            </p:nvSpPr>
            <p:spPr>
              <a:xfrm>
                <a:off x="2870844" y="3393092"/>
                <a:ext cx="1832406" cy="56967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/>
              </a:p>
            </p:txBody>
          </p:sp>
          <p:sp>
            <p:nvSpPr>
              <p:cNvPr id="13" name="Shape 988"/>
              <p:cNvSpPr/>
              <p:nvPr/>
            </p:nvSpPr>
            <p:spPr>
              <a:xfrm>
                <a:off x="4800917" y="3393092"/>
                <a:ext cx="1814777" cy="56967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/>
              </a:p>
            </p:txBody>
          </p:sp>
          <p:sp>
            <p:nvSpPr>
              <p:cNvPr id="14" name="Shape 990"/>
              <p:cNvSpPr/>
              <p:nvPr/>
            </p:nvSpPr>
            <p:spPr>
              <a:xfrm>
                <a:off x="6712741" y="3393092"/>
                <a:ext cx="1814777" cy="56967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endParaRPr b="1"/>
              </a:p>
            </p:txBody>
          </p:sp>
          <p:sp>
            <p:nvSpPr>
              <p:cNvPr id="15" name="Shape 992"/>
              <p:cNvSpPr/>
              <p:nvPr/>
            </p:nvSpPr>
            <p:spPr>
              <a:xfrm>
                <a:off x="8625320" y="3393092"/>
                <a:ext cx="3786758" cy="56967"/>
              </a:xfrm>
              <a:prstGeom prst="rect">
                <a:avLst/>
              </a:prstGeom>
              <a:solidFill>
                <a:schemeClr val="tx2"/>
              </a:solidFill>
              <a:ln w="12700">
                <a:miter lim="400000"/>
              </a:ln>
            </p:spPr>
            <p:txBody>
              <a:bodyPr lIns="25395" tIns="25395" rIns="25395" bIns="25395" anchor="ctr"/>
              <a:lstStyle/>
              <a:p>
                <a:pPr>
                  <a:defRPr sz="1300"/>
                </a:pPr>
                <a:endParaRPr sz="700"/>
              </a:p>
            </p:txBody>
          </p:sp>
          <p:sp>
            <p:nvSpPr>
              <p:cNvPr id="16" name="PA_TextPlaceholder 2"/>
              <p:cNvSpPr txBox="1">
                <a:spLocks/>
              </p:cNvSpPr>
              <p:nvPr>
                <p:custDataLst>
                  <p:tags r:id="rId2"/>
                </p:custDataLst>
              </p:nvPr>
            </p:nvSpPr>
            <p:spPr>
              <a:xfrm>
                <a:off x="4460256" y="2506276"/>
                <a:ext cx="1248049" cy="416762"/>
              </a:xfrm>
              <a:prstGeom prst="rect">
                <a:avLst/>
              </a:prstGeom>
            </p:spPr>
            <p:txBody>
              <a:bodyPr anchor="ctr"/>
              <a:lstStyle>
                <a:lvl1pPr marL="228568" indent="-228568" algn="l" defTabSz="91426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1pPr>
                <a:lvl2pPr marL="685702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</a:defRPr>
                </a:lvl2pPr>
                <a:lvl3pPr marL="1142830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</a:defRPr>
                </a:lvl3pPr>
                <a:lvl4pPr marL="1599960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4pPr>
                <a:lvl5pPr marL="2057091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5pPr>
                <a:lvl6pPr marL="2514224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6pPr>
                <a:lvl7pPr marL="2971356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7pPr>
                <a:lvl8pPr marL="3428488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8pPr>
                <a:lvl9pPr marL="3885622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 algn="ctr">
                  <a:buNone/>
                </a:pPr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7" name="PA_TextPlaceholder 2"/>
              <p:cNvSpPr txBox="1">
                <a:spLocks/>
              </p:cNvSpPr>
              <p:nvPr>
                <p:custDataLst>
                  <p:tags r:id="rId3"/>
                </p:custDataLst>
              </p:nvPr>
            </p:nvSpPr>
            <p:spPr>
              <a:xfrm>
                <a:off x="6441456" y="2567438"/>
                <a:ext cx="860433" cy="355600"/>
              </a:xfrm>
              <a:prstGeom prst="rect">
                <a:avLst/>
              </a:prstGeom>
            </p:spPr>
            <p:txBody>
              <a:bodyPr anchor="ctr"/>
              <a:lstStyle>
                <a:lvl1pPr marL="228568" indent="-228568" algn="l" defTabSz="91426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1pPr>
                <a:lvl2pPr marL="685702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</a:defRPr>
                </a:lvl2pPr>
                <a:lvl3pPr marL="1142830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</a:defRPr>
                </a:lvl3pPr>
                <a:lvl4pPr marL="1599960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4pPr>
                <a:lvl5pPr marL="2057091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5pPr>
                <a:lvl6pPr marL="2514224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6pPr>
                <a:lvl7pPr marL="2971356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7pPr>
                <a:lvl8pPr marL="3428488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8pPr>
                <a:lvl9pPr marL="3885622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</a:rPr>
                  <a:t>关键词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8" name="PA_TextPlaceholder 2"/>
              <p:cNvSpPr txBox="1">
                <a:spLocks/>
              </p:cNvSpPr>
              <p:nvPr>
                <p:custDataLst>
                  <p:tags r:id="rId4"/>
                </p:custDataLst>
              </p:nvPr>
            </p:nvSpPr>
            <p:spPr>
              <a:xfrm>
                <a:off x="8305297" y="2567438"/>
                <a:ext cx="860433" cy="355600"/>
              </a:xfrm>
              <a:prstGeom prst="rect">
                <a:avLst/>
              </a:prstGeom>
            </p:spPr>
            <p:txBody>
              <a:bodyPr anchor="ctr"/>
              <a:lstStyle>
                <a:lvl1pPr marL="228568" indent="-228568" algn="l" defTabSz="91426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1pPr>
                <a:lvl2pPr marL="685702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</a:defRPr>
                </a:lvl2pPr>
                <a:lvl3pPr marL="1142830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</a:defRPr>
                </a:lvl3pPr>
                <a:lvl4pPr marL="1599960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4pPr>
                <a:lvl5pPr marL="2057091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</a:defRPr>
                </a:lvl5pPr>
                <a:lvl6pPr marL="2514224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6pPr>
                <a:lvl7pPr marL="2971356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7pPr>
                <a:lvl8pPr marL="3428488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8pPr>
                <a:lvl9pPr marL="3885622" indent="-228568" algn="l" defTabSz="91426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1600" b="1" dirty="0">
                    <a:solidFill>
                      <a:schemeClr val="bg1">
                        <a:lumMod val="95000"/>
                      </a:schemeClr>
                    </a:solidFill>
                  </a:rPr>
                  <a:t>关键词</a:t>
                </a:r>
                <a:endParaRPr lang="en-US" sz="16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9" name="Shape 986"/>
              <p:cNvSpPr/>
              <p:nvPr/>
            </p:nvSpPr>
            <p:spPr>
              <a:xfrm>
                <a:off x="2633664" y="3233640"/>
                <a:ext cx="384758" cy="3847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r>
                  <a:rPr lang="en-US" b="1"/>
                  <a:t>1</a:t>
                </a:r>
                <a:endParaRPr b="1"/>
              </a:p>
            </p:txBody>
          </p:sp>
          <p:sp>
            <p:nvSpPr>
              <p:cNvPr id="20" name="Shape 989"/>
              <p:cNvSpPr/>
              <p:nvPr/>
            </p:nvSpPr>
            <p:spPr>
              <a:xfrm>
                <a:off x="4599436" y="3233640"/>
                <a:ext cx="384758" cy="3847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r>
                  <a:rPr lang="en-US" b="1"/>
                  <a:t>2</a:t>
                </a:r>
                <a:endParaRPr b="1"/>
              </a:p>
            </p:txBody>
          </p:sp>
          <p:sp>
            <p:nvSpPr>
              <p:cNvPr id="21" name="Shape 991"/>
              <p:cNvSpPr/>
              <p:nvPr/>
            </p:nvSpPr>
            <p:spPr>
              <a:xfrm>
                <a:off x="6476643" y="3233640"/>
                <a:ext cx="384758" cy="3847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r>
                  <a:rPr lang="en-US" b="1" dirty="0"/>
                  <a:t>3</a:t>
                </a:r>
                <a:endParaRPr b="1" dirty="0"/>
              </a:p>
            </p:txBody>
          </p:sp>
          <p:sp>
            <p:nvSpPr>
              <p:cNvPr id="22" name="Shape 993"/>
              <p:cNvSpPr/>
              <p:nvPr/>
            </p:nvSpPr>
            <p:spPr>
              <a:xfrm>
                <a:off x="8388692" y="3233640"/>
                <a:ext cx="384758" cy="3847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400000"/>
              </a:ln>
            </p:spPr>
            <p:txBody>
              <a:bodyPr lIns="25395" tIns="25395" rIns="25395" bIns="25395" anchor="ctr"/>
              <a:lstStyle/>
              <a:p>
                <a:pPr algn="ctr">
                  <a:defRPr sz="1300"/>
                </a:pPr>
                <a:r>
                  <a:rPr lang="en-US" b="1"/>
                  <a:t>4</a:t>
                </a:r>
                <a:endParaRPr b="1"/>
              </a:p>
            </p:txBody>
          </p:sp>
          <p:sp>
            <p:nvSpPr>
              <p:cNvPr id="23" name="Shape 1000"/>
              <p:cNvSpPr/>
              <p:nvPr/>
            </p:nvSpPr>
            <p:spPr>
              <a:xfrm>
                <a:off x="6305094" y="2414016"/>
                <a:ext cx="1394057" cy="620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" y="0"/>
                    </a:moveTo>
                    <a:cubicBezTo>
                      <a:pt x="150" y="0"/>
                      <a:pt x="0" y="398"/>
                      <a:pt x="0" y="888"/>
                    </a:cubicBezTo>
                    <a:lnTo>
                      <a:pt x="0" y="18765"/>
                    </a:lnTo>
                    <a:cubicBezTo>
                      <a:pt x="0" y="19254"/>
                      <a:pt x="150" y="19653"/>
                      <a:pt x="335" y="19653"/>
                    </a:cubicBezTo>
                    <a:lnTo>
                      <a:pt x="4629" y="19653"/>
                    </a:lnTo>
                    <a:lnTo>
                      <a:pt x="5376" y="21600"/>
                    </a:lnTo>
                    <a:lnTo>
                      <a:pt x="6120" y="19653"/>
                    </a:lnTo>
                    <a:lnTo>
                      <a:pt x="21265" y="19653"/>
                    </a:lnTo>
                    <a:cubicBezTo>
                      <a:pt x="21450" y="19653"/>
                      <a:pt x="21600" y="19254"/>
                      <a:pt x="21600" y="18765"/>
                    </a:cubicBezTo>
                    <a:lnTo>
                      <a:pt x="21600" y="888"/>
                    </a:lnTo>
                    <a:cubicBezTo>
                      <a:pt x="21600" y="398"/>
                      <a:pt x="21450" y="0"/>
                      <a:pt x="21265" y="0"/>
                    </a:cubicBez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1300"/>
                </a:pPr>
                <a:r>
                  <a:rPr lang="zh-TW" altLang="en-US" sz="20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香港</a:t>
                </a:r>
                <a:r>
                  <a:rPr lang="zh-TW" altLang="en-US" sz="20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會議</a:t>
                </a:r>
                <a:endParaRPr lang="en-US" altLang="zh-TW" sz="20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>
                  <a:defRPr sz="1300"/>
                </a:pPr>
                <a:r>
                  <a:rPr lang="zh-TW" altLang="en-US" sz="2000" b="1" dirty="0" smtClean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展覽</a:t>
                </a:r>
                <a:r>
                  <a:rPr lang="zh-TW" altLang="en-US" sz="2000" b="1" dirty="0">
                    <a:solidFill>
                      <a:schemeClr val="bg1"/>
                    </a:solidFill>
                    <a:latin typeface="微軟正黑體" pitchFamily="34" charset="-120"/>
                    <a:ea typeface="微軟正黑體" pitchFamily="34" charset="-120"/>
                  </a:rPr>
                  <a:t>中心</a:t>
                </a:r>
                <a:endParaRPr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4" name="Shape 1000"/>
              <p:cNvSpPr/>
              <p:nvPr/>
            </p:nvSpPr>
            <p:spPr>
              <a:xfrm>
                <a:off x="8225014" y="2414016"/>
                <a:ext cx="1394057" cy="625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5" y="0"/>
                    </a:moveTo>
                    <a:cubicBezTo>
                      <a:pt x="150" y="0"/>
                      <a:pt x="0" y="398"/>
                      <a:pt x="0" y="888"/>
                    </a:cubicBezTo>
                    <a:lnTo>
                      <a:pt x="0" y="18765"/>
                    </a:lnTo>
                    <a:cubicBezTo>
                      <a:pt x="0" y="19254"/>
                      <a:pt x="150" y="19653"/>
                      <a:pt x="335" y="19653"/>
                    </a:cubicBezTo>
                    <a:lnTo>
                      <a:pt x="4629" y="19653"/>
                    </a:lnTo>
                    <a:lnTo>
                      <a:pt x="5376" y="21600"/>
                    </a:lnTo>
                    <a:lnTo>
                      <a:pt x="6120" y="19653"/>
                    </a:lnTo>
                    <a:lnTo>
                      <a:pt x="21265" y="19653"/>
                    </a:lnTo>
                    <a:cubicBezTo>
                      <a:pt x="21450" y="19653"/>
                      <a:pt x="21600" y="19254"/>
                      <a:pt x="21600" y="18765"/>
                    </a:cubicBezTo>
                    <a:lnTo>
                      <a:pt x="21600" y="888"/>
                    </a:lnTo>
                    <a:cubicBezTo>
                      <a:pt x="21600" y="398"/>
                      <a:pt x="21450" y="0"/>
                      <a:pt x="21265" y="0"/>
                    </a:cubicBezTo>
                    <a:lnTo>
                      <a:pt x="33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1300"/>
                </a:pPr>
                <a:r>
                  <a:rPr lang="zh-TW" altLang="en-US" sz="2000" b="1" dirty="0" smtClean="0">
                    <a:solidFill>
                      <a:schemeClr val="bg1"/>
                    </a:solidFill>
                    <a:latin typeface="French Script MT" pitchFamily="66" charset="0"/>
                    <a:ea typeface="微軟正黑體" pitchFamily="34" charset="-120"/>
                  </a:rPr>
                  <a:t>金紫荊廣場</a:t>
                </a:r>
                <a:endParaRPr lang="en-US" altLang="zh-TW" sz="2000" b="1" dirty="0" smtClean="0">
                  <a:solidFill>
                    <a:schemeClr val="bg1"/>
                  </a:solidFill>
                  <a:latin typeface="French Script MT" pitchFamily="66" charset="0"/>
                  <a:ea typeface="微軟正黑體" pitchFamily="34" charset="-120"/>
                </a:endParaRPr>
              </a:p>
            </p:txBody>
          </p:sp>
        </p:grpSp>
        <p:sp>
          <p:nvSpPr>
            <p:cNvPr id="25" name="Shape 1000"/>
            <p:cNvSpPr/>
            <p:nvPr/>
          </p:nvSpPr>
          <p:spPr>
            <a:xfrm>
              <a:off x="1775290" y="2504756"/>
              <a:ext cx="1468254" cy="10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" y="0"/>
                  </a:moveTo>
                  <a:cubicBezTo>
                    <a:pt x="150" y="0"/>
                    <a:pt x="0" y="398"/>
                    <a:pt x="0" y="888"/>
                  </a:cubicBezTo>
                  <a:lnTo>
                    <a:pt x="0" y="18765"/>
                  </a:lnTo>
                  <a:cubicBezTo>
                    <a:pt x="0" y="19254"/>
                    <a:pt x="150" y="19653"/>
                    <a:pt x="335" y="19653"/>
                  </a:cubicBezTo>
                  <a:lnTo>
                    <a:pt x="4629" y="19653"/>
                  </a:lnTo>
                  <a:lnTo>
                    <a:pt x="5376" y="21600"/>
                  </a:lnTo>
                  <a:lnTo>
                    <a:pt x="6120" y="19653"/>
                  </a:lnTo>
                  <a:lnTo>
                    <a:pt x="21265" y="19653"/>
                  </a:lnTo>
                  <a:cubicBezTo>
                    <a:pt x="21450" y="19653"/>
                    <a:pt x="21600" y="19254"/>
                    <a:pt x="21600" y="18765"/>
                  </a:cubicBezTo>
                  <a:lnTo>
                    <a:pt x="21600" y="888"/>
                  </a:lnTo>
                  <a:cubicBezTo>
                    <a:pt x="21600" y="398"/>
                    <a:pt x="21450" y="0"/>
                    <a:pt x="21265" y="0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1300"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登山纜車</a:t>
              </a:r>
              <a:endPara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197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00">
        <p14:warp dir="in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0"/>
                <a:lumOff val="100000"/>
                <a:alpha val="0"/>
              </a:schemeClr>
            </a:gs>
            <a:gs pos="0">
              <a:schemeClr val="accent1">
                <a:tint val="44500"/>
                <a:satMod val="160000"/>
              </a:schemeClr>
            </a:gs>
            <a:gs pos="0">
              <a:schemeClr val="accent1">
                <a:tint val="23500"/>
                <a:satMod val="160000"/>
                <a:lumMod val="0"/>
                <a:lumOff val="10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70618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spc="600" dirty="0">
                <a:cs typeface="+mn-ea"/>
                <a:sym typeface="+mn-lt"/>
              </a:rPr>
              <a:t>活動相片</a:t>
            </a:r>
            <a:endParaRPr lang="zh-CN" altLang="en-US" sz="2800" b="1" spc="600" dirty="0">
              <a:cs typeface="+mn-ea"/>
              <a:sym typeface="+mn-lt"/>
            </a:endParaRPr>
          </a:p>
        </p:txBody>
      </p:sp>
      <p:cxnSp>
        <p:nvCxnSpPr>
          <p:cNvPr id="6" name="Straight Connector 11"/>
          <p:cNvCxnSpPr/>
          <p:nvPr/>
        </p:nvCxnSpPr>
        <p:spPr>
          <a:xfrm>
            <a:off x="8869299" y="2049260"/>
            <a:ext cx="0" cy="296102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/>
          <p:cNvSpPr txBox="1"/>
          <p:nvPr/>
        </p:nvSpPr>
        <p:spPr>
          <a:xfrm>
            <a:off x="9023267" y="3331018"/>
            <a:ext cx="247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600" dirty="0" smtClean="0"/>
              <a:t>DAY THREE</a:t>
            </a:r>
            <a:endParaRPr lang="zh-CN" altLang="en-US" sz="2000" b="1" spc="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0" y="2049261"/>
            <a:ext cx="3883896" cy="29116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84" y="715626"/>
            <a:ext cx="3891311" cy="291702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85" y="3731128"/>
            <a:ext cx="3891311" cy="29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18497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0"/>
                <a:lumOff val="100000"/>
                <a:alpha val="0"/>
              </a:schemeClr>
            </a:gs>
            <a:gs pos="0">
              <a:schemeClr val="accent1">
                <a:tint val="44500"/>
                <a:satMod val="160000"/>
              </a:schemeClr>
            </a:gs>
            <a:gs pos="0">
              <a:schemeClr val="accent1">
                <a:tint val="23500"/>
                <a:satMod val="160000"/>
                <a:lumMod val="0"/>
                <a:lumOff val="10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虚尾箭头 2"/>
          <p:cNvSpPr/>
          <p:nvPr/>
        </p:nvSpPr>
        <p:spPr>
          <a:xfrm>
            <a:off x="0" y="223520"/>
            <a:ext cx="1249680" cy="5892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320" y="256550"/>
            <a:ext cx="22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spc="600" dirty="0">
                <a:cs typeface="+mn-ea"/>
                <a:sym typeface="+mn-lt"/>
              </a:rPr>
              <a:t>活動相片</a:t>
            </a:r>
            <a:endParaRPr lang="zh-CN" altLang="en-US" sz="2800" b="1" spc="600" dirty="0">
              <a:cs typeface="+mn-ea"/>
              <a:sym typeface="+mn-lt"/>
            </a:endParaRPr>
          </a:p>
        </p:txBody>
      </p:sp>
      <p:cxnSp>
        <p:nvCxnSpPr>
          <p:cNvPr id="6" name="Straight Connector 11"/>
          <p:cNvCxnSpPr/>
          <p:nvPr/>
        </p:nvCxnSpPr>
        <p:spPr>
          <a:xfrm>
            <a:off x="8869299" y="2049260"/>
            <a:ext cx="0" cy="296102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/>
          <p:cNvSpPr txBox="1"/>
          <p:nvPr/>
        </p:nvSpPr>
        <p:spPr>
          <a:xfrm>
            <a:off x="9023267" y="3331018"/>
            <a:ext cx="247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600" dirty="0" smtClean="0"/>
              <a:t>DAY THREE</a:t>
            </a:r>
            <a:endParaRPr lang="zh-CN" altLang="en-US" sz="2000" b="1" spc="600" dirty="0"/>
          </a:p>
        </p:txBody>
      </p:sp>
      <p:grpSp>
        <p:nvGrpSpPr>
          <p:cNvPr id="2" name="群組 1"/>
          <p:cNvGrpSpPr/>
          <p:nvPr/>
        </p:nvGrpSpPr>
        <p:grpSpPr>
          <a:xfrm>
            <a:off x="563755" y="633169"/>
            <a:ext cx="7594095" cy="5959731"/>
            <a:chOff x="620027" y="548761"/>
            <a:chExt cx="7594095" cy="5959731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0" b="10992"/>
            <a:stretch/>
          </p:blipFill>
          <p:spPr>
            <a:xfrm>
              <a:off x="3928016" y="3829922"/>
              <a:ext cx="4272044" cy="267857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687" y="548761"/>
              <a:ext cx="3196435" cy="3196435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43" b="14444"/>
            <a:stretch/>
          </p:blipFill>
          <p:spPr>
            <a:xfrm>
              <a:off x="620027" y="1097281"/>
              <a:ext cx="4294316" cy="2633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897862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59"/>
  <p:tag name="MH_SECTIONID" val="260,261,262,263,"/>
  <p:tag name="ISPRING_PRESENTATION_TITLE" val="清新植物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ENTRY"/>
  <p:tag name="ID" val="626765"/>
  <p:tag name="MH_ORDER" val="3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ENTRY"/>
  <p:tag name="ID" val="626765"/>
  <p:tag name="MH_ORDER" val="4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ENTRY"/>
  <p:tag name="ID" val="626765"/>
  <p:tag name="MH_ORDER" val="4"/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SECTION"/>
  <p:tag name="ID" val="62676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SECTION"/>
  <p:tag name="ID" val="6267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SECTION"/>
  <p:tag name="ID" val="6267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SECTION"/>
  <p:tag name="ID" val="62676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SECTION"/>
  <p:tag name="ID" val="62676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NUMBER"/>
  <p:tag name="ID" val="626765"/>
  <p:tag name="MH_ORDER" val="NUMB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TITLE"/>
  <p:tag name="ID" val="626765"/>
  <p:tag name="MH_ORDER" val="NUMB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AUTOCOLOR" val="TRUE"/>
  <p:tag name="MH_TYPE" val="CONTENTS"/>
  <p:tag name="ID" val="6267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OTHERS"/>
  <p:tag name="ID" val="626765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ENTRY"/>
  <p:tag name="ID" val="626765"/>
  <p:tag name="MH_ORDER" val="1"/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4220756"/>
  <p:tag name="MH_LIBRARY" val="CONTENTS"/>
  <p:tag name="MH_TYPE" val="ENTRY"/>
  <p:tag name="ID" val="626765"/>
  <p:tag name="MH_ORDER" val="2"/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temp">
      <a:majorFont>
        <a:latin typeface="微软雅黑 Light"/>
        <a:ea typeface="锐字工房云字库细圆GBK"/>
        <a:cs typeface=""/>
      </a:majorFont>
      <a:minorFont>
        <a:latin typeface="微软雅黑 Light"/>
        <a:ea typeface="锐字工房云字库细圆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163</Words>
  <Application>Microsoft Office PowerPoint</Application>
  <PresentationFormat>自訂</PresentationFormat>
  <Paragraphs>82</Paragraphs>
  <Slides>13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Owner</cp:lastModifiedBy>
  <cp:revision>48</cp:revision>
  <dcterms:created xsi:type="dcterms:W3CDTF">2017-07-24T13:35:50Z</dcterms:created>
  <dcterms:modified xsi:type="dcterms:W3CDTF">2018-06-20T18:45:08Z</dcterms:modified>
</cp:coreProperties>
</file>