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266950" y="1269759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應用哲學系學士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13" name="表格 12">
            <a:extLst>
              <a:ext uri="{FF2B5EF4-FFF2-40B4-BE49-F238E27FC236}">
                <a16:creationId xmlns="" xmlns:a16="http://schemas.microsoft.com/office/drawing/2014/main" id="{E64536FB-F104-4175-9872-8B9F29C6B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243710"/>
              </p:ext>
            </p:extLst>
          </p:nvPr>
        </p:nvGraphicFramePr>
        <p:xfrm>
          <a:off x="404191" y="3020668"/>
          <a:ext cx="11383618" cy="1193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360">
                  <a:extLst>
                    <a:ext uri="{9D8B030D-6E8A-4147-A177-3AD203B41FA5}">
                      <a16:colId xmlns="" xmlns:a16="http://schemas.microsoft.com/office/drawing/2014/main" val="108522559"/>
                    </a:ext>
                  </a:extLst>
                </a:gridCol>
                <a:gridCol w="1871988">
                  <a:extLst>
                    <a:ext uri="{9D8B030D-6E8A-4147-A177-3AD203B41FA5}">
                      <a16:colId xmlns="" xmlns:a16="http://schemas.microsoft.com/office/drawing/2014/main" val="2706555469"/>
                    </a:ext>
                  </a:extLst>
                </a:gridCol>
                <a:gridCol w="1643270">
                  <a:extLst>
                    <a:ext uri="{9D8B030D-6E8A-4147-A177-3AD203B41FA5}">
                      <a16:colId xmlns="" xmlns:a16="http://schemas.microsoft.com/office/drawing/2014/main" val="58122206"/>
                    </a:ext>
                  </a:extLst>
                </a:gridCol>
                <a:gridCol w="1338469">
                  <a:extLst>
                    <a:ext uri="{9D8B030D-6E8A-4147-A177-3AD203B41FA5}">
                      <a16:colId xmlns="" xmlns:a16="http://schemas.microsoft.com/office/drawing/2014/main" val="2800048037"/>
                    </a:ext>
                  </a:extLst>
                </a:gridCol>
                <a:gridCol w="1630018">
                  <a:extLst>
                    <a:ext uri="{9D8B030D-6E8A-4147-A177-3AD203B41FA5}">
                      <a16:colId xmlns="" xmlns:a16="http://schemas.microsoft.com/office/drawing/2014/main" val="1689879127"/>
                    </a:ext>
                  </a:extLst>
                </a:gridCol>
                <a:gridCol w="1449431">
                  <a:extLst>
                    <a:ext uri="{9D8B030D-6E8A-4147-A177-3AD203B41FA5}">
                      <a16:colId xmlns="" xmlns:a16="http://schemas.microsoft.com/office/drawing/2014/main" val="3517206182"/>
                    </a:ext>
                  </a:extLst>
                </a:gridCol>
                <a:gridCol w="1678082">
                  <a:extLst>
                    <a:ext uri="{9D8B030D-6E8A-4147-A177-3AD203B41FA5}">
                      <a16:colId xmlns="" xmlns:a16="http://schemas.microsoft.com/office/drawing/2014/main" val="4248689063"/>
                    </a:ext>
                  </a:extLst>
                </a:gridCol>
              </a:tblGrid>
              <a:tr h="5967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53765616"/>
                  </a:ext>
                </a:extLst>
              </a:tr>
              <a:tr h="59676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應用哲學系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90.91%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90.91%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1420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521153"/>
            <a:ext cx="10579101" cy="317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61" y="537482"/>
            <a:ext cx="10670486" cy="190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32" y="436109"/>
            <a:ext cx="10699776" cy="313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06" y="385763"/>
            <a:ext cx="10478455" cy="31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39" y="389164"/>
            <a:ext cx="10576884" cy="540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31" y="701449"/>
            <a:ext cx="10803785" cy="184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81" y="344259"/>
            <a:ext cx="10630573" cy="601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" y="414338"/>
            <a:ext cx="10484721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77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06" y="407534"/>
            <a:ext cx="10420677" cy="477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3" y="398009"/>
            <a:ext cx="3786868" cy="51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3" y="1066799"/>
            <a:ext cx="10715056" cy="317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68" y="447674"/>
            <a:ext cx="10704466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46" y="421141"/>
            <a:ext cx="10810436" cy="517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09" y="423183"/>
            <a:ext cx="10657836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09" y="1210356"/>
            <a:ext cx="10766596" cy="364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45" y="592592"/>
            <a:ext cx="10392448" cy="175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0" y="510950"/>
            <a:ext cx="10505394" cy="309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8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自訂</PresentationFormat>
  <Paragraphs>15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30</cp:revision>
  <dcterms:created xsi:type="dcterms:W3CDTF">2018-11-22T06:34:12Z</dcterms:created>
  <dcterms:modified xsi:type="dcterms:W3CDTF">2018-12-12T03:17:26Z</dcterms:modified>
</cp:coreProperties>
</file>