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18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23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378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214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66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02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40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602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59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27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53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264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62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196280"/>
              </p:ext>
            </p:extLst>
          </p:nvPr>
        </p:nvGraphicFramePr>
        <p:xfrm>
          <a:off x="107501" y="1558659"/>
          <a:ext cx="8784978" cy="7182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5529"/>
                <a:gridCol w="949433"/>
                <a:gridCol w="949433"/>
                <a:gridCol w="785737"/>
                <a:gridCol w="1120402"/>
                <a:gridCol w="949433"/>
                <a:gridCol w="1295011"/>
              </a:tblGrid>
              <a:tr h="43204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科系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學生數總數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拒答筆數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尚未追蹤筆數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含拒答追蹤比率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8617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</a:rPr>
                        <a:t>哲學與宗教學系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23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20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3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86.96%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86.96%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712610" y="179348"/>
            <a:ext cx="7718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103</a:t>
            </a:r>
            <a:r>
              <a:rPr lang="zh-TW" altLang="en-US" dirty="0" smtClean="0"/>
              <a:t>學年度畢業滿</a:t>
            </a:r>
            <a:r>
              <a:rPr lang="en-US" altLang="zh-TW" dirty="0" smtClean="0"/>
              <a:t>3</a:t>
            </a:r>
            <a:r>
              <a:rPr lang="zh-TW" altLang="en-US" dirty="0" smtClean="0"/>
              <a:t>年畢業生系所流向追蹤回收比率</a:t>
            </a:r>
            <a:r>
              <a:rPr lang="en-US" altLang="zh-TW" dirty="0" smtClean="0"/>
              <a:t>(</a:t>
            </a:r>
            <a:r>
              <a:rPr lang="zh-TW" altLang="en-US" dirty="0"/>
              <a:t>哲學與宗教學</a:t>
            </a:r>
            <a:r>
              <a:rPr lang="zh-TW" altLang="en-US" dirty="0" smtClean="0"/>
              <a:t>系學士生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7767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311"/>
          <a:stretch/>
        </p:blipFill>
        <p:spPr bwMode="auto">
          <a:xfrm>
            <a:off x="0" y="1412776"/>
            <a:ext cx="914400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8337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864"/>
          <a:stretch/>
        </p:blipFill>
        <p:spPr bwMode="auto">
          <a:xfrm>
            <a:off x="0" y="692696"/>
            <a:ext cx="9143999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6616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79"/>
          <a:stretch/>
        </p:blipFill>
        <p:spPr bwMode="auto">
          <a:xfrm>
            <a:off x="0" y="1484784"/>
            <a:ext cx="9144000" cy="4641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577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01"/>
          <a:stretch/>
        </p:blipFill>
        <p:spPr bwMode="auto">
          <a:xfrm>
            <a:off x="0" y="764704"/>
            <a:ext cx="9143999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6147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180"/>
          <a:stretch/>
        </p:blipFill>
        <p:spPr bwMode="auto">
          <a:xfrm>
            <a:off x="0" y="1466470"/>
            <a:ext cx="9144000" cy="4338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0281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914400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7800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7765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48531"/>
            <a:ext cx="9143999" cy="4956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1830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2368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9144000" cy="3672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8092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2706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Autofit/>
          </a:bodyPr>
          <a:lstStyle/>
          <a:p>
            <a:r>
              <a:rPr lang="zh-TW" altLang="en-US" sz="2400" dirty="0"/>
              <a:t>四、 您現在工作平均每月收入為何？</a:t>
            </a:r>
            <a:r>
              <a:rPr lang="en-US" altLang="zh-TW" sz="2400" dirty="0"/>
              <a:t>(</a:t>
            </a:r>
            <a:r>
              <a:rPr lang="zh-TW" altLang="en-US" sz="2400" dirty="0"/>
              <a:t>請回答課稅前固定（經常）性收入，係指固定津貼、交通費、膳食費、水電費、按月發放之工作（生產、績效、業績）獎金及全勤獎金等</a:t>
            </a:r>
            <a:r>
              <a:rPr lang="en-US" altLang="zh-TW" sz="2400" dirty="0" smtClean="0"/>
              <a:t>)(</a:t>
            </a:r>
            <a:r>
              <a:rPr lang="zh-TW" altLang="en-US" sz="2400" dirty="0" smtClean="0"/>
              <a:t>續</a:t>
            </a:r>
            <a:r>
              <a:rPr lang="en-US" altLang="zh-TW" sz="2400" dirty="0" smtClean="0"/>
              <a:t>)</a:t>
            </a:r>
            <a:endParaRPr lang="zh-TW" alt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3"/>
            <a:ext cx="9143999" cy="5373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831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147"/>
          <a:stretch/>
        </p:blipFill>
        <p:spPr bwMode="auto">
          <a:xfrm>
            <a:off x="0" y="1547813"/>
            <a:ext cx="9144000" cy="3969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803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84"/>
          <a:stretch/>
        </p:blipFill>
        <p:spPr bwMode="auto">
          <a:xfrm>
            <a:off x="0" y="1340768"/>
            <a:ext cx="914400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8653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308"/>
          <a:stretch/>
        </p:blipFill>
        <p:spPr bwMode="auto">
          <a:xfrm>
            <a:off x="0" y="1052736"/>
            <a:ext cx="9144000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0445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111</Words>
  <Application>Microsoft Office PowerPoint</Application>
  <PresentationFormat>如螢幕大小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四、 您現在工作平均每月收入為何？(請回答課稅前固定（經常）性收入，係指固定津貼、交通費、膳食費、水電費、按月發放之工作（生產、績效、業績）獎金及全勤獎金等)(續)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CJCU</dc:creator>
  <cp:lastModifiedBy>Career</cp:lastModifiedBy>
  <cp:revision>3</cp:revision>
  <dcterms:created xsi:type="dcterms:W3CDTF">2018-11-22T06:11:39Z</dcterms:created>
  <dcterms:modified xsi:type="dcterms:W3CDTF">2018-12-07T03:15:27Z</dcterms:modified>
</cp:coreProperties>
</file>