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52951"/>
              </p:ext>
            </p:extLst>
          </p:nvPr>
        </p:nvGraphicFramePr>
        <p:xfrm>
          <a:off x="107501" y="1558659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書畫藝術學系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100.00%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100.00%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32134" y="179348"/>
            <a:ext cx="767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書畫藝術學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7848872" cy="261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40544"/>
            <a:ext cx="8318812" cy="321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91890"/>
            <a:ext cx="7820462" cy="335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556792"/>
            <a:ext cx="8246113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53308"/>
            <a:ext cx="8064896" cy="30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20891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205890" cy="453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800933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44372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8291997" cy="254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90206"/>
            <a:ext cx="7992888" cy="559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339254" y="243453"/>
            <a:ext cx="7016644" cy="6361770"/>
            <a:chOff x="1339254" y="243453"/>
            <a:chExt cx="7016644" cy="6361770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2169" y="243453"/>
              <a:ext cx="6993729" cy="767169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9254" y="1010624"/>
              <a:ext cx="6950865" cy="5594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15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92088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71113"/>
            <a:ext cx="840122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8064896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58</Words>
  <Application>Microsoft Office PowerPoint</Application>
  <PresentationFormat>如螢幕大小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4</cp:revision>
  <dcterms:created xsi:type="dcterms:W3CDTF">2018-11-22T06:11:39Z</dcterms:created>
  <dcterms:modified xsi:type="dcterms:W3CDTF">2018-12-07T05:35:02Z</dcterms:modified>
</cp:coreProperties>
</file>