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6" r:id="rId4"/>
    <p:sldId id="258" r:id="rId5"/>
    <p:sldId id="260" r:id="rId6"/>
    <p:sldId id="262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A2127-7886-4FEF-812A-600648A06F8F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4E0E757-B0E1-4BCC-8399-BB309BB180FB}">
      <dgm:prSet phldrT="[文字]" custT="1"/>
      <dgm:spPr>
        <a:xfrm>
          <a:off x="2433926" y="273290"/>
          <a:ext cx="1121927" cy="1121927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zh-TW" altLang="en-US" sz="2000" b="1" dirty="0">
              <a:latin typeface="+mn-ea"/>
              <a:ea typeface="+mn-ea"/>
              <a:cs typeface="+mn-cs"/>
            </a:rPr>
            <a:t>共通核心職能課程：</a:t>
          </a:r>
          <a:r>
            <a:rPr lang="en-US" altLang="zh-TW" sz="2000" b="1" dirty="0">
              <a:latin typeface="+mn-ea"/>
              <a:ea typeface="+mn-ea"/>
              <a:cs typeface="+mn-cs"/>
            </a:rPr>
            <a:t>3</a:t>
          </a:r>
          <a:r>
            <a:rPr lang="zh-TW" altLang="en-US" sz="2000" b="1" dirty="0">
              <a:latin typeface="+mn-ea"/>
              <a:ea typeface="+mn-ea"/>
              <a:cs typeface="+mn-cs"/>
            </a:rPr>
            <a:t>學分</a:t>
          </a:r>
          <a:endParaRPr lang="en-US" altLang="zh-TW" sz="2000" b="1" dirty="0">
            <a:latin typeface="+mn-ea"/>
            <a:ea typeface="+mn-ea"/>
            <a:cs typeface="+mn-cs"/>
          </a:endParaRPr>
        </a:p>
      </dgm:t>
    </dgm:pt>
    <dgm:pt modelId="{47C364B9-CA66-44BA-AB41-F962B7F85D63}" type="parTrans" cxnId="{FF52A00F-54D2-42BB-9AC9-62B7147060E1}">
      <dgm:prSet/>
      <dgm:spPr/>
      <dgm:t>
        <a:bodyPr/>
        <a:lstStyle/>
        <a:p>
          <a:pPr algn="l"/>
          <a:endParaRPr lang="zh-TW" altLang="en-US" sz="2000" b="0">
            <a:solidFill>
              <a:schemeClr val="accent5">
                <a:lumMod val="10000"/>
              </a:schemeClr>
            </a:solidFill>
            <a:latin typeface="+mn-ea"/>
            <a:ea typeface="+mn-ea"/>
          </a:endParaRPr>
        </a:p>
      </dgm:t>
    </dgm:pt>
    <dgm:pt modelId="{6BCE9C63-3BA2-4918-A044-6B7A69460EC7}" type="sibTrans" cxnId="{FF52A00F-54D2-42BB-9AC9-62B7147060E1}">
      <dgm:prSet/>
      <dgm:spPr/>
      <dgm:t>
        <a:bodyPr/>
        <a:lstStyle/>
        <a:p>
          <a:pPr algn="l"/>
          <a:endParaRPr lang="zh-TW" altLang="en-US" sz="2000" b="0">
            <a:solidFill>
              <a:schemeClr val="accent5">
                <a:lumMod val="10000"/>
              </a:schemeClr>
            </a:solidFill>
            <a:latin typeface="+mn-ea"/>
            <a:ea typeface="+mn-ea"/>
          </a:endParaRPr>
        </a:p>
      </dgm:t>
    </dgm:pt>
    <dgm:pt modelId="{83F8A4C4-7CBA-4401-97EE-25343BA90467}">
      <dgm:prSet phldrT="[文字]" custT="1"/>
      <dgm:spPr>
        <a:xfrm>
          <a:off x="2433926" y="1481520"/>
          <a:ext cx="1121927" cy="1121927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zh-TW" altLang="en-US" sz="2000" b="1" dirty="0">
              <a:latin typeface="+mn-ea"/>
              <a:ea typeface="+mn-ea"/>
              <a:cs typeface="+mn-cs"/>
            </a:rPr>
            <a:t>職場體驗：</a:t>
          </a:r>
          <a:r>
            <a:rPr lang="en-US" altLang="zh-TW" sz="2000" b="1" dirty="0">
              <a:latin typeface="+mn-ea"/>
              <a:ea typeface="+mn-ea"/>
              <a:cs typeface="+mn-cs"/>
            </a:rPr>
            <a:t>1</a:t>
          </a:r>
          <a:r>
            <a:rPr lang="zh-TW" altLang="en-US" sz="2000" b="1" dirty="0">
              <a:latin typeface="+mn-ea"/>
              <a:ea typeface="+mn-ea"/>
              <a:cs typeface="+mn-cs"/>
            </a:rPr>
            <a:t>學分</a:t>
          </a:r>
          <a:endParaRPr lang="en-US" altLang="zh-TW" sz="2000" b="1" dirty="0">
            <a:latin typeface="+mn-ea"/>
            <a:ea typeface="+mn-ea"/>
            <a:cs typeface="+mn-cs"/>
          </a:endParaRPr>
        </a:p>
      </dgm:t>
    </dgm:pt>
    <dgm:pt modelId="{10359ECD-FDED-494D-8E43-5F902A816BEB}" type="parTrans" cxnId="{91979EDE-548B-4B32-87A0-8AAF38262683}">
      <dgm:prSet/>
      <dgm:spPr/>
      <dgm:t>
        <a:bodyPr/>
        <a:lstStyle/>
        <a:p>
          <a:pPr algn="l"/>
          <a:endParaRPr lang="zh-TW" altLang="en-US" sz="2000" b="0">
            <a:solidFill>
              <a:schemeClr val="accent5">
                <a:lumMod val="10000"/>
              </a:schemeClr>
            </a:solidFill>
            <a:latin typeface="+mn-ea"/>
            <a:ea typeface="+mn-ea"/>
          </a:endParaRPr>
        </a:p>
      </dgm:t>
    </dgm:pt>
    <dgm:pt modelId="{418F4049-33C0-42F6-ADA2-8AD313F35BD2}" type="sibTrans" cxnId="{91979EDE-548B-4B32-87A0-8AAF38262683}">
      <dgm:prSet/>
      <dgm:spPr/>
      <dgm:t>
        <a:bodyPr/>
        <a:lstStyle/>
        <a:p>
          <a:pPr algn="l"/>
          <a:endParaRPr lang="zh-TW" altLang="en-US" sz="2000" b="0">
            <a:solidFill>
              <a:schemeClr val="accent5">
                <a:lumMod val="10000"/>
              </a:schemeClr>
            </a:solidFill>
            <a:latin typeface="+mn-ea"/>
            <a:ea typeface="+mn-ea"/>
          </a:endParaRPr>
        </a:p>
      </dgm:t>
    </dgm:pt>
    <dgm:pt modelId="{6BBC737E-9313-4DA3-9AB0-A70A1A0B8863}">
      <dgm:prSet custT="1"/>
      <dgm:spPr/>
      <dgm:t>
        <a:bodyPr/>
        <a:lstStyle/>
        <a:p>
          <a:pPr algn="l"/>
          <a:r>
            <a:rPr lang="zh-TW" altLang="en-US" sz="2000" b="0" dirty="0">
              <a:latin typeface="+mn-ea"/>
              <a:ea typeface="+mn-ea"/>
            </a:rPr>
            <a:t>職場倫理與工作</a:t>
          </a:r>
          <a:r>
            <a:rPr lang="zh-TW" altLang="en-US" sz="2000" b="0" dirty="0" smtClean="0">
              <a:latin typeface="+mn-ea"/>
              <a:ea typeface="+mn-ea"/>
            </a:rPr>
            <a:t>技能</a:t>
          </a:r>
          <a:r>
            <a:rPr lang="en-US" altLang="zh-TW" sz="2000" b="0" dirty="0" smtClean="0">
              <a:latin typeface="+mn-ea"/>
              <a:ea typeface="+mn-ea"/>
            </a:rPr>
            <a:t>(108-2)</a:t>
          </a:r>
          <a:r>
            <a:rPr lang="zh-TW" altLang="en-US" sz="2000" b="0" dirty="0" smtClean="0">
              <a:latin typeface="+mn-ea"/>
              <a:ea typeface="+mn-ea"/>
            </a:rPr>
            <a:t> </a:t>
          </a:r>
          <a:endParaRPr lang="zh-TW" altLang="en-US" sz="2000" b="0" dirty="0">
            <a:latin typeface="+mn-ea"/>
            <a:ea typeface="+mn-ea"/>
          </a:endParaRPr>
        </a:p>
      </dgm:t>
    </dgm:pt>
    <dgm:pt modelId="{31BFA88A-6BA2-4A78-AEC7-2DDB2B3A1183}" type="parTrans" cxnId="{C54F78BE-A6BC-4390-8ACE-1EB2F62FD1FF}">
      <dgm:prSet/>
      <dgm:spPr/>
      <dgm:t>
        <a:bodyPr/>
        <a:lstStyle/>
        <a:p>
          <a:pPr algn="l"/>
          <a:endParaRPr lang="zh-TW" altLang="en-US" sz="2000" b="0">
            <a:latin typeface="+mn-ea"/>
            <a:ea typeface="+mn-ea"/>
          </a:endParaRPr>
        </a:p>
      </dgm:t>
    </dgm:pt>
    <dgm:pt modelId="{78D554F7-97CD-4D75-87A2-4B8F42693E49}" type="sibTrans" cxnId="{C54F78BE-A6BC-4390-8ACE-1EB2F62FD1FF}">
      <dgm:prSet/>
      <dgm:spPr/>
      <dgm:t>
        <a:bodyPr/>
        <a:lstStyle/>
        <a:p>
          <a:pPr algn="l"/>
          <a:endParaRPr lang="zh-TW" altLang="en-US" sz="2000" b="0">
            <a:latin typeface="+mn-ea"/>
            <a:ea typeface="+mn-ea"/>
          </a:endParaRPr>
        </a:p>
      </dgm:t>
    </dgm:pt>
    <dgm:pt modelId="{664F46E7-C1C8-42B9-8083-BFC88FB28830}">
      <dgm:prSet phldrT="[文字]" custT="1"/>
      <dgm:spPr>
        <a:xfrm>
          <a:off x="2433926" y="1481520"/>
          <a:ext cx="1121927" cy="1121927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zh-TW" altLang="en-US" sz="2000" dirty="0" smtClean="0">
              <a:solidFill>
                <a:srgbClr val="0070C0"/>
              </a:solidFill>
              <a:latin typeface="+mn-ea"/>
              <a:ea typeface="+mn-ea"/>
            </a:rPr>
            <a:t>璐德老人長期照顧中心</a:t>
          </a:r>
          <a:r>
            <a:rPr lang="en-US" altLang="zh-TW" sz="2000" dirty="0" smtClean="0">
              <a:latin typeface="+mn-ea"/>
              <a:ea typeface="+mn-ea"/>
            </a:rPr>
            <a:t>(</a:t>
          </a:r>
          <a:r>
            <a:rPr lang="zh-TW" altLang="en-US" sz="2000" dirty="0" smtClean="0">
              <a:latin typeface="+mn-ea"/>
              <a:ea typeface="+mn-ea"/>
            </a:rPr>
            <a:t>台南市西和路</a:t>
          </a:r>
          <a:r>
            <a:rPr lang="en-US" altLang="zh-TW" sz="2000" dirty="0" smtClean="0">
              <a:latin typeface="+mn-ea"/>
              <a:ea typeface="+mn-ea"/>
            </a:rPr>
            <a:t>)</a:t>
          </a:r>
          <a:endParaRPr lang="zh-TW" altLang="en-US" sz="2000" b="0" dirty="0">
            <a:latin typeface="+mn-ea"/>
            <a:ea typeface="+mn-ea"/>
            <a:cs typeface="+mn-cs"/>
          </a:endParaRPr>
        </a:p>
      </dgm:t>
    </dgm:pt>
    <dgm:pt modelId="{8C5DBBC3-9B01-4369-92CF-A7D39D613A82}" type="parTrans" cxnId="{7ABF214B-7E63-45E2-A759-783EBA782DCC}">
      <dgm:prSet/>
      <dgm:spPr/>
      <dgm:t>
        <a:bodyPr/>
        <a:lstStyle/>
        <a:p>
          <a:pPr algn="l"/>
          <a:endParaRPr lang="zh-TW" altLang="en-US" sz="2000" b="0">
            <a:latin typeface="+mn-ea"/>
            <a:ea typeface="+mn-ea"/>
          </a:endParaRPr>
        </a:p>
      </dgm:t>
    </dgm:pt>
    <dgm:pt modelId="{A76D29B3-E4E2-4539-B977-EC867241D62A}" type="sibTrans" cxnId="{7ABF214B-7E63-45E2-A759-783EBA782DCC}">
      <dgm:prSet/>
      <dgm:spPr/>
      <dgm:t>
        <a:bodyPr/>
        <a:lstStyle/>
        <a:p>
          <a:pPr algn="l"/>
          <a:endParaRPr lang="zh-TW" altLang="en-US" sz="2000" b="0">
            <a:latin typeface="+mn-ea"/>
            <a:ea typeface="+mn-ea"/>
          </a:endParaRPr>
        </a:p>
      </dgm:t>
    </dgm:pt>
    <dgm:pt modelId="{F7A71B76-2EE8-40EA-9121-7445E27722C4}">
      <dgm:prSet phldrT="[文字]" custT="1"/>
      <dgm:spPr>
        <a:xfrm>
          <a:off x="1225696" y="1481520"/>
          <a:ext cx="1121927" cy="1121927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zh-TW" altLang="en-US" sz="2000" b="1" dirty="0">
              <a:latin typeface="+mn-ea"/>
              <a:ea typeface="+mn-ea"/>
              <a:cs typeface="+mn-cs"/>
            </a:rPr>
            <a:t>專精課程：共</a:t>
          </a:r>
          <a:r>
            <a:rPr lang="en-US" altLang="zh-TW" sz="2000" b="1" dirty="0">
              <a:latin typeface="+mn-ea"/>
              <a:ea typeface="+mn-ea"/>
              <a:cs typeface="+mn-cs"/>
            </a:rPr>
            <a:t>9</a:t>
          </a:r>
          <a:r>
            <a:rPr lang="zh-TW" altLang="en-US" sz="2000" b="1" dirty="0">
              <a:latin typeface="+mn-ea"/>
              <a:ea typeface="+mn-ea"/>
              <a:cs typeface="+mn-cs"/>
            </a:rPr>
            <a:t>學分</a:t>
          </a:r>
          <a:endParaRPr lang="zh-TW" altLang="en-US" sz="2000" b="0" dirty="0">
            <a:latin typeface="+mn-ea"/>
            <a:ea typeface="+mn-ea"/>
            <a:cs typeface="+mn-cs"/>
          </a:endParaRPr>
        </a:p>
      </dgm:t>
    </dgm:pt>
    <dgm:pt modelId="{ACCE3857-A59F-4767-AD51-2362DCEA45D9}" type="parTrans" cxnId="{21F7A62B-9E74-474A-9EC4-DA047F882F4D}">
      <dgm:prSet/>
      <dgm:spPr/>
      <dgm:t>
        <a:bodyPr/>
        <a:lstStyle/>
        <a:p>
          <a:endParaRPr lang="zh-TW" altLang="en-US"/>
        </a:p>
      </dgm:t>
    </dgm:pt>
    <dgm:pt modelId="{7BDB11FB-0A49-4D11-A08A-661D5F79FB77}" type="sibTrans" cxnId="{21F7A62B-9E74-474A-9EC4-DA047F882F4D}">
      <dgm:prSet/>
      <dgm:spPr/>
      <dgm:t>
        <a:bodyPr/>
        <a:lstStyle/>
        <a:p>
          <a:endParaRPr lang="zh-TW" altLang="en-US"/>
        </a:p>
      </dgm:t>
    </dgm:pt>
    <dgm:pt modelId="{A3E1D70A-BEC7-432D-B00F-8C05CBF607DF}">
      <dgm:prSet phldrT="[文字]" custT="1"/>
      <dgm:spPr>
        <a:xfrm>
          <a:off x="1225696" y="1481520"/>
          <a:ext cx="1121927" cy="1121927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長期照顧實務</a:t>
          </a:r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(108-1)</a:t>
          </a:r>
          <a:endParaRPr lang="zh-TW" altLang="en-US" sz="2000" b="0" dirty="0">
            <a:latin typeface="+mn-ea"/>
            <a:ea typeface="+mn-ea"/>
            <a:cs typeface="+mn-cs"/>
          </a:endParaRPr>
        </a:p>
      </dgm:t>
    </dgm:pt>
    <dgm:pt modelId="{D54C6883-D7CD-4A8D-B7D2-CD15ED938583}" type="parTrans" cxnId="{71C8D428-DC75-487A-AE78-D1A237F6E517}">
      <dgm:prSet/>
      <dgm:spPr/>
      <dgm:t>
        <a:bodyPr/>
        <a:lstStyle/>
        <a:p>
          <a:endParaRPr lang="zh-TW" altLang="en-US"/>
        </a:p>
      </dgm:t>
    </dgm:pt>
    <dgm:pt modelId="{C932396A-7A8A-461F-ABC6-DBA94C5FC1F0}" type="sibTrans" cxnId="{71C8D428-DC75-487A-AE78-D1A237F6E517}">
      <dgm:prSet/>
      <dgm:spPr/>
      <dgm:t>
        <a:bodyPr/>
        <a:lstStyle/>
        <a:p>
          <a:endParaRPr lang="zh-TW" altLang="en-US"/>
        </a:p>
      </dgm:t>
    </dgm:pt>
    <dgm:pt modelId="{C8F85BB5-E847-4D20-A8C5-EE5B6FE7C474}">
      <dgm:prSet phldrT="[文字]" custT="1"/>
      <dgm:spPr>
        <a:xfrm>
          <a:off x="2433926" y="1481520"/>
          <a:ext cx="1121927" cy="1121927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zh-TW" altLang="en-US" sz="2000" dirty="0" smtClean="0">
              <a:solidFill>
                <a:srgbClr val="0070C0"/>
              </a:solidFill>
              <a:latin typeface="+mn-ea"/>
              <a:ea typeface="+mn-ea"/>
            </a:rPr>
            <a:t>國欣護理之家</a:t>
          </a:r>
          <a:r>
            <a:rPr lang="en-US" altLang="zh-TW" sz="2000" dirty="0" smtClean="0">
              <a:latin typeface="+mn-ea"/>
              <a:ea typeface="+mn-ea"/>
            </a:rPr>
            <a:t>(</a:t>
          </a:r>
          <a:r>
            <a:rPr lang="zh-TW" altLang="en-US" sz="2000" dirty="0" smtClean="0">
              <a:latin typeface="+mn-ea"/>
              <a:ea typeface="+mn-ea"/>
            </a:rPr>
            <a:t>台南市和平街</a:t>
          </a:r>
          <a:r>
            <a:rPr lang="en-US" altLang="zh-TW" sz="2000" dirty="0" smtClean="0">
              <a:latin typeface="+mn-ea"/>
              <a:ea typeface="+mn-ea"/>
            </a:rPr>
            <a:t>)</a:t>
          </a:r>
          <a:endParaRPr lang="zh-TW" altLang="en-US" sz="2000" b="0" dirty="0">
            <a:latin typeface="+mn-ea"/>
            <a:ea typeface="+mn-ea"/>
            <a:cs typeface="+mn-cs"/>
          </a:endParaRPr>
        </a:p>
      </dgm:t>
    </dgm:pt>
    <dgm:pt modelId="{1FDD1E77-DAE8-4EC6-9DAA-13F52D538075}" type="parTrans" cxnId="{04878357-EF85-40E7-B2C2-B680741DDE05}">
      <dgm:prSet/>
      <dgm:spPr/>
      <dgm:t>
        <a:bodyPr/>
        <a:lstStyle/>
        <a:p>
          <a:endParaRPr lang="zh-TW" altLang="en-US"/>
        </a:p>
      </dgm:t>
    </dgm:pt>
    <dgm:pt modelId="{F118975C-1D2B-43E6-9526-0136013757CB}" type="sibTrans" cxnId="{04878357-EF85-40E7-B2C2-B680741DDE05}">
      <dgm:prSet/>
      <dgm:spPr/>
      <dgm:t>
        <a:bodyPr/>
        <a:lstStyle/>
        <a:p>
          <a:endParaRPr lang="zh-TW" altLang="en-US"/>
        </a:p>
      </dgm:t>
    </dgm:pt>
    <dgm:pt modelId="{56D1C37C-3278-4002-8A9F-6A5DB8AFEF21}">
      <dgm:prSet phldrT="[文字]" custT="1"/>
      <dgm:spPr>
        <a:xfrm>
          <a:off x="2433926" y="1481520"/>
          <a:ext cx="1121927" cy="1121927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zh-TW" altLang="en-US" sz="2000" b="0" dirty="0" smtClean="0">
              <a:latin typeface="+mn-ea"/>
              <a:ea typeface="+mn-ea"/>
              <a:cs typeface="+mn-cs"/>
            </a:rPr>
            <a:t>共</a:t>
          </a:r>
          <a:r>
            <a:rPr lang="en-US" altLang="zh-TW" sz="2000" b="0" dirty="0" smtClean="0">
              <a:latin typeface="+mn-ea"/>
              <a:ea typeface="+mn-ea"/>
              <a:cs typeface="+mn-cs"/>
            </a:rPr>
            <a:t>120</a:t>
          </a:r>
          <a:r>
            <a:rPr lang="zh-TW" altLang="en-US" sz="2000" b="0" dirty="0">
              <a:latin typeface="+mn-ea"/>
              <a:ea typeface="+mn-ea"/>
              <a:cs typeface="+mn-cs"/>
            </a:rPr>
            <a:t>小時</a:t>
          </a:r>
          <a:r>
            <a:rPr lang="zh-TW" altLang="en-US" sz="2000" b="0" dirty="0" smtClean="0">
              <a:latin typeface="+mn-ea"/>
              <a:ea typeface="+mn-ea"/>
              <a:cs typeface="+mn-cs"/>
            </a:rPr>
            <a:t>，</a:t>
          </a:r>
          <a:r>
            <a:rPr lang="zh-TW" altLang="en-US" sz="2000" dirty="0" smtClean="0">
              <a:latin typeface="+mn-ea"/>
              <a:ea typeface="+mn-ea"/>
            </a:rPr>
            <a:t>可於學期中或是寒假進行，選課後再討論安排時間地點。</a:t>
          </a:r>
          <a:endParaRPr lang="zh-TW" altLang="en-US" sz="2000" b="0" dirty="0">
            <a:latin typeface="+mn-ea"/>
            <a:ea typeface="+mn-ea"/>
            <a:cs typeface="+mn-cs"/>
          </a:endParaRPr>
        </a:p>
      </dgm:t>
    </dgm:pt>
    <dgm:pt modelId="{9BBA6018-6F9A-432E-A7C8-5CE5B1EFFB12}" type="parTrans" cxnId="{1E568C46-C18B-4A34-965C-51BF16BC8261}">
      <dgm:prSet/>
      <dgm:spPr/>
      <dgm:t>
        <a:bodyPr/>
        <a:lstStyle/>
        <a:p>
          <a:endParaRPr lang="zh-TW" altLang="en-US"/>
        </a:p>
      </dgm:t>
    </dgm:pt>
    <dgm:pt modelId="{19600745-E49C-4B5F-9C50-DB57CEF5DA51}" type="sibTrans" cxnId="{1E568C46-C18B-4A34-965C-51BF16BC8261}">
      <dgm:prSet/>
      <dgm:spPr/>
      <dgm:t>
        <a:bodyPr/>
        <a:lstStyle/>
        <a:p>
          <a:endParaRPr lang="zh-TW" altLang="en-US"/>
        </a:p>
      </dgm:t>
    </dgm:pt>
    <dgm:pt modelId="{E0808293-2D12-4898-BB95-9D3281710BB4}">
      <dgm:prSet phldrT="[文字]" custT="1"/>
      <dgm:spPr>
        <a:xfrm>
          <a:off x="2433926" y="1481520"/>
          <a:ext cx="1121927" cy="1121927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zh-TW" altLang="en-US" sz="2000" dirty="0" smtClean="0">
              <a:solidFill>
                <a:srgbClr val="0070C0"/>
              </a:solidFill>
              <a:latin typeface="+mn-ea"/>
              <a:ea typeface="+mn-ea"/>
            </a:rPr>
            <a:t>台南市家庭關懷協會</a:t>
          </a:r>
          <a:r>
            <a:rPr lang="en-US" altLang="zh-TW" sz="2000" dirty="0" smtClean="0">
              <a:latin typeface="+mn-ea"/>
              <a:ea typeface="+mn-ea"/>
            </a:rPr>
            <a:t>(</a:t>
          </a:r>
          <a:r>
            <a:rPr lang="zh-TW" altLang="en-US" sz="2000" dirty="0" smtClean="0">
              <a:latin typeface="+mn-ea"/>
              <a:ea typeface="+mn-ea"/>
            </a:rPr>
            <a:t>台南市東寧路</a:t>
          </a:r>
          <a:r>
            <a:rPr lang="en-US" altLang="zh-TW" sz="2000" dirty="0" smtClean="0">
              <a:latin typeface="+mn-ea"/>
              <a:ea typeface="+mn-ea"/>
            </a:rPr>
            <a:t>)</a:t>
          </a:r>
          <a:endParaRPr lang="zh-TW" altLang="en-US" sz="2000" b="0" dirty="0">
            <a:latin typeface="+mn-ea"/>
            <a:ea typeface="+mn-ea"/>
            <a:cs typeface="+mn-cs"/>
          </a:endParaRPr>
        </a:p>
      </dgm:t>
    </dgm:pt>
    <dgm:pt modelId="{CDDBA973-84C7-4EA9-A873-9FFF8367B1C6}" type="parTrans" cxnId="{0FEDEBF3-F66B-4669-863C-5F47B961241C}">
      <dgm:prSet/>
      <dgm:spPr/>
      <dgm:t>
        <a:bodyPr/>
        <a:lstStyle/>
        <a:p>
          <a:endParaRPr lang="zh-TW" altLang="en-US"/>
        </a:p>
      </dgm:t>
    </dgm:pt>
    <dgm:pt modelId="{BB528B9B-54E5-4431-B77D-CE960E808662}" type="sibTrans" cxnId="{0FEDEBF3-F66B-4669-863C-5F47B961241C}">
      <dgm:prSet/>
      <dgm:spPr/>
      <dgm:t>
        <a:bodyPr/>
        <a:lstStyle/>
        <a:p>
          <a:endParaRPr lang="zh-TW" altLang="en-US"/>
        </a:p>
      </dgm:t>
    </dgm:pt>
    <dgm:pt modelId="{C8FFC10A-3C60-44CD-BDE8-11618F7067E3}">
      <dgm:prSet phldrT="[文字]" custT="1"/>
      <dgm:spPr>
        <a:xfrm>
          <a:off x="1225696" y="1481520"/>
          <a:ext cx="1121927" cy="1121927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高齡健康促進方案</a:t>
          </a:r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(108-1)</a:t>
          </a:r>
          <a:endParaRPr lang="zh-TW" altLang="en-US" sz="2000" b="0" dirty="0">
            <a:latin typeface="+mn-ea"/>
            <a:ea typeface="+mn-ea"/>
            <a:cs typeface="+mn-cs"/>
          </a:endParaRPr>
        </a:p>
      </dgm:t>
    </dgm:pt>
    <dgm:pt modelId="{CCF4D3C1-8237-4851-8EA0-7EF1CB9B5430}" type="sibTrans" cxnId="{25EF7114-C877-4E58-9209-ED40C110A62D}">
      <dgm:prSet/>
      <dgm:spPr/>
      <dgm:t>
        <a:bodyPr/>
        <a:lstStyle/>
        <a:p>
          <a:endParaRPr lang="zh-TW" altLang="en-US"/>
        </a:p>
      </dgm:t>
    </dgm:pt>
    <dgm:pt modelId="{6EDE6BA9-B06C-4001-8883-1A319BF53115}" type="parTrans" cxnId="{25EF7114-C877-4E58-9209-ED40C110A62D}">
      <dgm:prSet/>
      <dgm:spPr/>
      <dgm:t>
        <a:bodyPr/>
        <a:lstStyle/>
        <a:p>
          <a:endParaRPr lang="zh-TW" altLang="en-US"/>
        </a:p>
      </dgm:t>
    </dgm:pt>
    <dgm:pt modelId="{579C0E02-9728-4D8D-ADC1-B85325134700}">
      <dgm:prSet phldrT="[文字]" custT="1"/>
      <dgm:spPr>
        <a:xfrm>
          <a:off x="1225696" y="1481520"/>
          <a:ext cx="1121927" cy="1121927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社區暨長照產業發展</a:t>
          </a:r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(108-2)</a:t>
          </a:r>
          <a:endParaRPr lang="zh-TW" altLang="en-US" sz="2000" b="0" dirty="0">
            <a:latin typeface="+mn-ea"/>
            <a:ea typeface="+mn-ea"/>
            <a:cs typeface="+mn-cs"/>
          </a:endParaRPr>
        </a:p>
      </dgm:t>
    </dgm:pt>
    <dgm:pt modelId="{54B9B757-8C4E-4F80-8228-277FFEB1C339}" type="parTrans" cxnId="{D253BE88-185F-4141-B2A6-14BA11D324E9}">
      <dgm:prSet/>
      <dgm:spPr/>
      <dgm:t>
        <a:bodyPr/>
        <a:lstStyle/>
        <a:p>
          <a:endParaRPr lang="zh-TW" altLang="en-US"/>
        </a:p>
      </dgm:t>
    </dgm:pt>
    <dgm:pt modelId="{E468ED80-A89F-4E22-8568-DD77EF695338}" type="sibTrans" cxnId="{D253BE88-185F-4141-B2A6-14BA11D324E9}">
      <dgm:prSet/>
      <dgm:spPr/>
      <dgm:t>
        <a:bodyPr/>
        <a:lstStyle/>
        <a:p>
          <a:endParaRPr lang="zh-TW" altLang="en-US"/>
        </a:p>
      </dgm:t>
    </dgm:pt>
    <dgm:pt modelId="{B920BF86-A1A2-4C25-B7DE-2B8B8F28F2FB}" type="pres">
      <dgm:prSet presAssocID="{35AA2127-7886-4FEF-812A-600648A06F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9CD55C4-BCF0-4E07-97F1-199421C70494}" type="pres">
      <dgm:prSet presAssocID="{C4E0E757-B0E1-4BCC-8399-BB309BB180FB}" presName="parentLin" presStyleCnt="0"/>
      <dgm:spPr/>
    </dgm:pt>
    <dgm:pt modelId="{0E8FA064-D3DF-4579-A8C0-034CC7B58700}" type="pres">
      <dgm:prSet presAssocID="{C4E0E757-B0E1-4BCC-8399-BB309BB180FB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EE5DE7B0-052E-4ED4-875D-DB61D30EE0B6}" type="pres">
      <dgm:prSet presAssocID="{C4E0E757-B0E1-4BCC-8399-BB309BB180F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C64840-7E64-4B38-AE76-734A80720595}" type="pres">
      <dgm:prSet presAssocID="{C4E0E757-B0E1-4BCC-8399-BB309BB180FB}" presName="negativeSpace" presStyleCnt="0"/>
      <dgm:spPr/>
    </dgm:pt>
    <dgm:pt modelId="{2D609DD2-EB1D-40F6-AE2B-F55D9293741B}" type="pres">
      <dgm:prSet presAssocID="{C4E0E757-B0E1-4BCC-8399-BB309BB180F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78DFD5-C917-45B8-8FA9-ABE270B63DCC}" type="pres">
      <dgm:prSet presAssocID="{6BCE9C63-3BA2-4918-A044-6B7A69460EC7}" presName="spaceBetweenRectangles" presStyleCnt="0"/>
      <dgm:spPr/>
    </dgm:pt>
    <dgm:pt modelId="{05126D84-AACF-4FAA-AA5C-AE88812FA25B}" type="pres">
      <dgm:prSet presAssocID="{83F8A4C4-7CBA-4401-97EE-25343BA90467}" presName="parentLin" presStyleCnt="0"/>
      <dgm:spPr/>
    </dgm:pt>
    <dgm:pt modelId="{284C0AFB-B186-4B7D-A4E6-5B90D880F68D}" type="pres">
      <dgm:prSet presAssocID="{83F8A4C4-7CBA-4401-97EE-25343BA90467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ADC517CC-3365-4207-A972-EC9E5618BBBF}" type="pres">
      <dgm:prSet presAssocID="{83F8A4C4-7CBA-4401-97EE-25343BA904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29F691-9C1F-4269-AAD8-C3FA554F19E1}" type="pres">
      <dgm:prSet presAssocID="{83F8A4C4-7CBA-4401-97EE-25343BA90467}" presName="negativeSpace" presStyleCnt="0"/>
      <dgm:spPr/>
    </dgm:pt>
    <dgm:pt modelId="{57F528AA-A2AE-4EBE-965C-2A5DBA33A7E5}" type="pres">
      <dgm:prSet presAssocID="{83F8A4C4-7CBA-4401-97EE-25343BA9046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16E8BF-568D-4ABF-99BB-EFFAB34A683B}" type="pres">
      <dgm:prSet presAssocID="{418F4049-33C0-42F6-ADA2-8AD313F35BD2}" presName="spaceBetweenRectangles" presStyleCnt="0"/>
      <dgm:spPr/>
    </dgm:pt>
    <dgm:pt modelId="{0DF577C9-E9E5-4BD3-BF49-E7227E3F0F5E}" type="pres">
      <dgm:prSet presAssocID="{F7A71B76-2EE8-40EA-9121-7445E27722C4}" presName="parentLin" presStyleCnt="0"/>
      <dgm:spPr/>
    </dgm:pt>
    <dgm:pt modelId="{2062E49B-BEF5-4567-9846-0488334E9F45}" type="pres">
      <dgm:prSet presAssocID="{F7A71B76-2EE8-40EA-9121-7445E27722C4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60CA4978-4BD1-4A72-A6D0-23E1E298EC13}" type="pres">
      <dgm:prSet presAssocID="{F7A71B76-2EE8-40EA-9121-7445E27722C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D57F1B-26D4-4C07-8356-A33CE12CF132}" type="pres">
      <dgm:prSet presAssocID="{F7A71B76-2EE8-40EA-9121-7445E27722C4}" presName="negativeSpace" presStyleCnt="0"/>
      <dgm:spPr/>
    </dgm:pt>
    <dgm:pt modelId="{FECE3C8A-6D3E-445F-8CDC-8FFC143EF106}" type="pres">
      <dgm:prSet presAssocID="{F7A71B76-2EE8-40EA-9121-7445E27722C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FEDEBF3-F66B-4669-863C-5F47B961241C}" srcId="{83F8A4C4-7CBA-4401-97EE-25343BA90467}" destId="{E0808293-2D12-4898-BB95-9D3281710BB4}" srcOrd="3" destOrd="0" parTransId="{CDDBA973-84C7-4EA9-A873-9FFF8367B1C6}" sibTransId="{BB528B9B-54E5-4431-B77D-CE960E808662}"/>
    <dgm:cxn modelId="{2784EEF5-EFE2-4029-AE33-D09B7A8B6E7E}" type="presOf" srcId="{E0808293-2D12-4898-BB95-9D3281710BB4}" destId="{57F528AA-A2AE-4EBE-965C-2A5DBA33A7E5}" srcOrd="0" destOrd="3" presId="urn:microsoft.com/office/officeart/2005/8/layout/list1"/>
    <dgm:cxn modelId="{D253BE88-185F-4141-B2A6-14BA11D324E9}" srcId="{F7A71B76-2EE8-40EA-9121-7445E27722C4}" destId="{579C0E02-9728-4D8D-ADC1-B85325134700}" srcOrd="2" destOrd="0" parTransId="{54B9B757-8C4E-4F80-8228-277FFEB1C339}" sibTransId="{E468ED80-A89F-4E22-8568-DD77EF695338}"/>
    <dgm:cxn modelId="{25EF7114-C877-4E58-9209-ED40C110A62D}" srcId="{F7A71B76-2EE8-40EA-9121-7445E27722C4}" destId="{C8FFC10A-3C60-44CD-BDE8-11618F7067E3}" srcOrd="1" destOrd="0" parTransId="{6EDE6BA9-B06C-4001-8883-1A319BF53115}" sibTransId="{CCF4D3C1-8237-4851-8EA0-7EF1CB9B5430}"/>
    <dgm:cxn modelId="{6CDA2DF1-A05B-4917-938B-813B7A40C8FB}" type="presOf" srcId="{A3E1D70A-BEC7-432D-B00F-8C05CBF607DF}" destId="{FECE3C8A-6D3E-445F-8CDC-8FFC143EF106}" srcOrd="0" destOrd="0" presId="urn:microsoft.com/office/officeart/2005/8/layout/list1"/>
    <dgm:cxn modelId="{BE70E907-5E9F-4398-828C-0F50F8D9AC74}" type="presOf" srcId="{579C0E02-9728-4D8D-ADC1-B85325134700}" destId="{FECE3C8A-6D3E-445F-8CDC-8FFC143EF106}" srcOrd="0" destOrd="2" presId="urn:microsoft.com/office/officeart/2005/8/layout/list1"/>
    <dgm:cxn modelId="{5098C6B3-F610-4897-9996-E93D62CA4B15}" type="presOf" srcId="{C4E0E757-B0E1-4BCC-8399-BB309BB180FB}" destId="{0E8FA064-D3DF-4579-A8C0-034CC7B58700}" srcOrd="0" destOrd="0" presId="urn:microsoft.com/office/officeart/2005/8/layout/list1"/>
    <dgm:cxn modelId="{69BBB08A-2FBB-4F68-9D20-74D91B01F4FE}" type="presOf" srcId="{56D1C37C-3278-4002-8A9F-6A5DB8AFEF21}" destId="{57F528AA-A2AE-4EBE-965C-2A5DBA33A7E5}" srcOrd="0" destOrd="0" presId="urn:microsoft.com/office/officeart/2005/8/layout/list1"/>
    <dgm:cxn modelId="{A6819C39-7A12-4919-AE39-93875E4F88F3}" type="presOf" srcId="{C8FFC10A-3C60-44CD-BDE8-11618F7067E3}" destId="{FECE3C8A-6D3E-445F-8CDC-8FFC143EF106}" srcOrd="0" destOrd="1" presId="urn:microsoft.com/office/officeart/2005/8/layout/list1"/>
    <dgm:cxn modelId="{054A0F10-E7FF-4025-8E21-DE6E28C87606}" type="presOf" srcId="{6BBC737E-9313-4DA3-9AB0-A70A1A0B8863}" destId="{2D609DD2-EB1D-40F6-AE2B-F55D9293741B}" srcOrd="0" destOrd="0" presId="urn:microsoft.com/office/officeart/2005/8/layout/list1"/>
    <dgm:cxn modelId="{21F7A62B-9E74-474A-9EC4-DA047F882F4D}" srcId="{35AA2127-7886-4FEF-812A-600648A06F8F}" destId="{F7A71B76-2EE8-40EA-9121-7445E27722C4}" srcOrd="2" destOrd="0" parTransId="{ACCE3857-A59F-4767-AD51-2362DCEA45D9}" sibTransId="{7BDB11FB-0A49-4D11-A08A-661D5F79FB77}"/>
    <dgm:cxn modelId="{04878357-EF85-40E7-B2C2-B680741DDE05}" srcId="{83F8A4C4-7CBA-4401-97EE-25343BA90467}" destId="{C8F85BB5-E847-4D20-A8C5-EE5B6FE7C474}" srcOrd="2" destOrd="0" parTransId="{1FDD1E77-DAE8-4EC6-9DAA-13F52D538075}" sibTransId="{F118975C-1D2B-43E6-9526-0136013757CB}"/>
    <dgm:cxn modelId="{32197114-C2FF-4F50-9D18-E8111B8AFD23}" type="presOf" srcId="{F7A71B76-2EE8-40EA-9121-7445E27722C4}" destId="{60CA4978-4BD1-4A72-A6D0-23E1E298EC13}" srcOrd="1" destOrd="0" presId="urn:microsoft.com/office/officeart/2005/8/layout/list1"/>
    <dgm:cxn modelId="{C54F78BE-A6BC-4390-8ACE-1EB2F62FD1FF}" srcId="{C4E0E757-B0E1-4BCC-8399-BB309BB180FB}" destId="{6BBC737E-9313-4DA3-9AB0-A70A1A0B8863}" srcOrd="0" destOrd="0" parTransId="{31BFA88A-6BA2-4A78-AEC7-2DDB2B3A1183}" sibTransId="{78D554F7-97CD-4D75-87A2-4B8F42693E49}"/>
    <dgm:cxn modelId="{500029AE-9FA4-4FC8-9B97-810094EAE559}" type="presOf" srcId="{83F8A4C4-7CBA-4401-97EE-25343BA90467}" destId="{284C0AFB-B186-4B7D-A4E6-5B90D880F68D}" srcOrd="0" destOrd="0" presId="urn:microsoft.com/office/officeart/2005/8/layout/list1"/>
    <dgm:cxn modelId="{1DEE1DEC-8492-46A5-AC52-E2DE8D056F96}" type="presOf" srcId="{83F8A4C4-7CBA-4401-97EE-25343BA90467}" destId="{ADC517CC-3365-4207-A972-EC9E5618BBBF}" srcOrd="1" destOrd="0" presId="urn:microsoft.com/office/officeart/2005/8/layout/list1"/>
    <dgm:cxn modelId="{91979EDE-548B-4B32-87A0-8AAF38262683}" srcId="{35AA2127-7886-4FEF-812A-600648A06F8F}" destId="{83F8A4C4-7CBA-4401-97EE-25343BA90467}" srcOrd="1" destOrd="0" parTransId="{10359ECD-FDED-494D-8E43-5F902A816BEB}" sibTransId="{418F4049-33C0-42F6-ADA2-8AD313F35BD2}"/>
    <dgm:cxn modelId="{3E172457-5B93-4ADB-9C0C-543CAF24065B}" type="presOf" srcId="{C4E0E757-B0E1-4BCC-8399-BB309BB180FB}" destId="{EE5DE7B0-052E-4ED4-875D-DB61D30EE0B6}" srcOrd="1" destOrd="0" presId="urn:microsoft.com/office/officeart/2005/8/layout/list1"/>
    <dgm:cxn modelId="{71C8D428-DC75-487A-AE78-D1A237F6E517}" srcId="{F7A71B76-2EE8-40EA-9121-7445E27722C4}" destId="{A3E1D70A-BEC7-432D-B00F-8C05CBF607DF}" srcOrd="0" destOrd="0" parTransId="{D54C6883-D7CD-4A8D-B7D2-CD15ED938583}" sibTransId="{C932396A-7A8A-461F-ABC6-DBA94C5FC1F0}"/>
    <dgm:cxn modelId="{8CCAE246-53E4-45CA-9F11-22E96381D739}" type="presOf" srcId="{35AA2127-7886-4FEF-812A-600648A06F8F}" destId="{B920BF86-A1A2-4C25-B7DE-2B8B8F28F2FB}" srcOrd="0" destOrd="0" presId="urn:microsoft.com/office/officeart/2005/8/layout/list1"/>
    <dgm:cxn modelId="{7ABF214B-7E63-45E2-A759-783EBA782DCC}" srcId="{83F8A4C4-7CBA-4401-97EE-25343BA90467}" destId="{664F46E7-C1C8-42B9-8083-BFC88FB28830}" srcOrd="1" destOrd="0" parTransId="{8C5DBBC3-9B01-4369-92CF-A7D39D613A82}" sibTransId="{A76D29B3-E4E2-4539-B977-EC867241D62A}"/>
    <dgm:cxn modelId="{2DFA52C6-B76D-488E-B5BE-1FB42BD27A6D}" type="presOf" srcId="{664F46E7-C1C8-42B9-8083-BFC88FB28830}" destId="{57F528AA-A2AE-4EBE-965C-2A5DBA33A7E5}" srcOrd="0" destOrd="1" presId="urn:microsoft.com/office/officeart/2005/8/layout/list1"/>
    <dgm:cxn modelId="{FF52A00F-54D2-42BB-9AC9-62B7147060E1}" srcId="{35AA2127-7886-4FEF-812A-600648A06F8F}" destId="{C4E0E757-B0E1-4BCC-8399-BB309BB180FB}" srcOrd="0" destOrd="0" parTransId="{47C364B9-CA66-44BA-AB41-F962B7F85D63}" sibTransId="{6BCE9C63-3BA2-4918-A044-6B7A69460EC7}"/>
    <dgm:cxn modelId="{1E568C46-C18B-4A34-965C-51BF16BC8261}" srcId="{83F8A4C4-7CBA-4401-97EE-25343BA90467}" destId="{56D1C37C-3278-4002-8A9F-6A5DB8AFEF21}" srcOrd="0" destOrd="0" parTransId="{9BBA6018-6F9A-432E-A7C8-5CE5B1EFFB12}" sibTransId="{19600745-E49C-4B5F-9C50-DB57CEF5DA51}"/>
    <dgm:cxn modelId="{E0D0EFAC-6445-4B80-AAF5-7BD88701F170}" type="presOf" srcId="{C8F85BB5-E847-4D20-A8C5-EE5B6FE7C474}" destId="{57F528AA-A2AE-4EBE-965C-2A5DBA33A7E5}" srcOrd="0" destOrd="2" presId="urn:microsoft.com/office/officeart/2005/8/layout/list1"/>
    <dgm:cxn modelId="{C021AC6D-E16F-41DC-93C0-C7943A644FEF}" type="presOf" srcId="{F7A71B76-2EE8-40EA-9121-7445E27722C4}" destId="{2062E49B-BEF5-4567-9846-0488334E9F45}" srcOrd="0" destOrd="0" presId="urn:microsoft.com/office/officeart/2005/8/layout/list1"/>
    <dgm:cxn modelId="{C7720EC2-25DD-4B60-AB97-58B13B60BF9D}" type="presParOf" srcId="{B920BF86-A1A2-4C25-B7DE-2B8B8F28F2FB}" destId="{E9CD55C4-BCF0-4E07-97F1-199421C70494}" srcOrd="0" destOrd="0" presId="urn:microsoft.com/office/officeart/2005/8/layout/list1"/>
    <dgm:cxn modelId="{C532DF81-1BEB-424A-9A6E-909455312F81}" type="presParOf" srcId="{E9CD55C4-BCF0-4E07-97F1-199421C70494}" destId="{0E8FA064-D3DF-4579-A8C0-034CC7B58700}" srcOrd="0" destOrd="0" presId="urn:microsoft.com/office/officeart/2005/8/layout/list1"/>
    <dgm:cxn modelId="{4A634693-10B2-4AEE-89D2-93638D7E05ED}" type="presParOf" srcId="{E9CD55C4-BCF0-4E07-97F1-199421C70494}" destId="{EE5DE7B0-052E-4ED4-875D-DB61D30EE0B6}" srcOrd="1" destOrd="0" presId="urn:microsoft.com/office/officeart/2005/8/layout/list1"/>
    <dgm:cxn modelId="{02B8EED3-8F7E-4713-B2F8-7198A9DF21C6}" type="presParOf" srcId="{B920BF86-A1A2-4C25-B7DE-2B8B8F28F2FB}" destId="{D4C64840-7E64-4B38-AE76-734A80720595}" srcOrd="1" destOrd="0" presId="urn:microsoft.com/office/officeart/2005/8/layout/list1"/>
    <dgm:cxn modelId="{0C437039-F805-44CF-8B17-D5BF7CFBC4E7}" type="presParOf" srcId="{B920BF86-A1A2-4C25-B7DE-2B8B8F28F2FB}" destId="{2D609DD2-EB1D-40F6-AE2B-F55D9293741B}" srcOrd="2" destOrd="0" presId="urn:microsoft.com/office/officeart/2005/8/layout/list1"/>
    <dgm:cxn modelId="{7B6EC6DA-D390-4547-9531-1BEC5EA8EA55}" type="presParOf" srcId="{B920BF86-A1A2-4C25-B7DE-2B8B8F28F2FB}" destId="{0B78DFD5-C917-45B8-8FA9-ABE270B63DCC}" srcOrd="3" destOrd="0" presId="urn:microsoft.com/office/officeart/2005/8/layout/list1"/>
    <dgm:cxn modelId="{C8A0665F-1EC8-4362-B816-4A5BC4132B51}" type="presParOf" srcId="{B920BF86-A1A2-4C25-B7DE-2B8B8F28F2FB}" destId="{05126D84-AACF-4FAA-AA5C-AE88812FA25B}" srcOrd="4" destOrd="0" presId="urn:microsoft.com/office/officeart/2005/8/layout/list1"/>
    <dgm:cxn modelId="{01D6F96E-7856-49C9-8329-15A24CAA735B}" type="presParOf" srcId="{05126D84-AACF-4FAA-AA5C-AE88812FA25B}" destId="{284C0AFB-B186-4B7D-A4E6-5B90D880F68D}" srcOrd="0" destOrd="0" presId="urn:microsoft.com/office/officeart/2005/8/layout/list1"/>
    <dgm:cxn modelId="{793B89E1-4E0F-44F6-9CA4-EEC2DDE4B71B}" type="presParOf" srcId="{05126D84-AACF-4FAA-AA5C-AE88812FA25B}" destId="{ADC517CC-3365-4207-A972-EC9E5618BBBF}" srcOrd="1" destOrd="0" presId="urn:microsoft.com/office/officeart/2005/8/layout/list1"/>
    <dgm:cxn modelId="{29AB305D-1885-476D-8DD6-6456D8E8AEA8}" type="presParOf" srcId="{B920BF86-A1A2-4C25-B7DE-2B8B8F28F2FB}" destId="{4529F691-9C1F-4269-AAD8-C3FA554F19E1}" srcOrd="5" destOrd="0" presId="urn:microsoft.com/office/officeart/2005/8/layout/list1"/>
    <dgm:cxn modelId="{824C47A0-5199-4908-96A8-94CDD26A2E08}" type="presParOf" srcId="{B920BF86-A1A2-4C25-B7DE-2B8B8F28F2FB}" destId="{57F528AA-A2AE-4EBE-965C-2A5DBA33A7E5}" srcOrd="6" destOrd="0" presId="urn:microsoft.com/office/officeart/2005/8/layout/list1"/>
    <dgm:cxn modelId="{69A09387-1E16-46D4-ABD0-FA79135F4BE3}" type="presParOf" srcId="{B920BF86-A1A2-4C25-B7DE-2B8B8F28F2FB}" destId="{3716E8BF-568D-4ABF-99BB-EFFAB34A683B}" srcOrd="7" destOrd="0" presId="urn:microsoft.com/office/officeart/2005/8/layout/list1"/>
    <dgm:cxn modelId="{D71AE7BB-9ED7-47EE-890C-54157513A59F}" type="presParOf" srcId="{B920BF86-A1A2-4C25-B7DE-2B8B8F28F2FB}" destId="{0DF577C9-E9E5-4BD3-BF49-E7227E3F0F5E}" srcOrd="8" destOrd="0" presId="urn:microsoft.com/office/officeart/2005/8/layout/list1"/>
    <dgm:cxn modelId="{260D47F4-D581-45B0-89F3-B42FB5493066}" type="presParOf" srcId="{0DF577C9-E9E5-4BD3-BF49-E7227E3F0F5E}" destId="{2062E49B-BEF5-4567-9846-0488334E9F45}" srcOrd="0" destOrd="0" presId="urn:microsoft.com/office/officeart/2005/8/layout/list1"/>
    <dgm:cxn modelId="{2D2E5AC1-FDF6-41FD-B24F-F3C2AB282922}" type="presParOf" srcId="{0DF577C9-E9E5-4BD3-BF49-E7227E3F0F5E}" destId="{60CA4978-4BD1-4A72-A6D0-23E1E298EC13}" srcOrd="1" destOrd="0" presId="urn:microsoft.com/office/officeart/2005/8/layout/list1"/>
    <dgm:cxn modelId="{851C0AE0-FA27-4750-9E6B-BEA40B6B74B2}" type="presParOf" srcId="{B920BF86-A1A2-4C25-B7DE-2B8B8F28F2FB}" destId="{B3D57F1B-26D4-4C07-8356-A33CE12CF132}" srcOrd="9" destOrd="0" presId="urn:microsoft.com/office/officeart/2005/8/layout/list1"/>
    <dgm:cxn modelId="{2E981D0B-E4B2-452D-B060-C58C5E5E8D26}" type="presParOf" srcId="{B920BF86-A1A2-4C25-B7DE-2B8B8F28F2FB}" destId="{FECE3C8A-6D3E-445F-8CDC-8FFC143EF106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AA2127-7886-4FEF-812A-600648A06F8F}" type="doc">
      <dgm:prSet loTypeId="urn:microsoft.com/office/officeart/2005/8/layout/cycle8" loCatId="cycle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C4E0E757-B0E1-4BCC-8399-BB309BB180FB}">
      <dgm:prSet phldrT="[文字]" custT="1"/>
      <dgm:spPr>
        <a:xfrm>
          <a:off x="2433926" y="273290"/>
          <a:ext cx="1121927" cy="1121927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1600" b="1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共通核心</a:t>
          </a:r>
          <a:endParaRPr lang="en-US" altLang="zh-TW" sz="1600" b="1" dirty="0">
            <a:solidFill>
              <a:srgbClr val="4BACC6">
                <a:lumMod val="10000"/>
              </a:srgbClr>
            </a:solidFill>
            <a:latin typeface="+mn-lt"/>
            <a:ea typeface="華康明體 Std W9" pitchFamily="18" charset="-120"/>
            <a:cs typeface="+mn-cs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1600" b="1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職能課程</a:t>
          </a:r>
          <a:endParaRPr lang="en-US" altLang="zh-TW" sz="1600" b="1" dirty="0">
            <a:solidFill>
              <a:srgbClr val="4BACC6">
                <a:lumMod val="10000"/>
              </a:srgbClr>
            </a:solidFill>
            <a:latin typeface="+mn-lt"/>
            <a:ea typeface="華康明體 Std W9" pitchFamily="18" charset="-120"/>
            <a:cs typeface="+mn-cs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altLang="zh-TW" sz="1600" b="1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48</a:t>
          </a:r>
          <a:r>
            <a:rPr lang="zh-TW" altLang="en-US" sz="1600" b="1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小時</a:t>
          </a:r>
        </a:p>
      </dgm:t>
    </dgm:pt>
    <dgm:pt modelId="{47C364B9-CA66-44BA-AB41-F962B7F85D63}" type="parTrans" cxnId="{FF52A00F-54D2-42BB-9AC9-62B7147060E1}">
      <dgm:prSet/>
      <dgm:spPr/>
      <dgm:t>
        <a:bodyPr/>
        <a:lstStyle/>
        <a:p>
          <a:pPr algn="ctr"/>
          <a:endParaRPr lang="zh-TW" altLang="en-US" sz="2400" b="1">
            <a:solidFill>
              <a:schemeClr val="accent5">
                <a:lumMod val="10000"/>
              </a:schemeClr>
            </a:solidFill>
          </a:endParaRPr>
        </a:p>
      </dgm:t>
    </dgm:pt>
    <dgm:pt modelId="{6BCE9C63-3BA2-4918-A044-6B7A69460EC7}" type="sibTrans" cxnId="{FF52A00F-54D2-42BB-9AC9-62B7147060E1}">
      <dgm:prSet/>
      <dgm:spPr/>
      <dgm:t>
        <a:bodyPr/>
        <a:lstStyle/>
        <a:p>
          <a:pPr algn="ctr"/>
          <a:endParaRPr lang="zh-TW" altLang="en-US" sz="2400" b="1">
            <a:solidFill>
              <a:schemeClr val="accent5">
                <a:lumMod val="10000"/>
              </a:schemeClr>
            </a:solidFill>
          </a:endParaRPr>
        </a:p>
      </dgm:t>
    </dgm:pt>
    <dgm:pt modelId="{83F8A4C4-7CBA-4401-97EE-25343BA90467}">
      <dgm:prSet phldrT="[文字]" custT="1"/>
      <dgm:spPr>
        <a:xfrm>
          <a:off x="2433926" y="1481520"/>
          <a:ext cx="1121927" cy="1121927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zh-TW" altLang="en-US" sz="1600" b="1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職場體驗</a:t>
          </a:r>
          <a:endParaRPr lang="en-US" altLang="zh-TW" sz="1600" b="1" dirty="0">
            <a:solidFill>
              <a:srgbClr val="4BACC6">
                <a:lumMod val="10000"/>
              </a:srgbClr>
            </a:solidFill>
            <a:latin typeface="+mn-lt"/>
            <a:ea typeface="華康明體 Std W9" pitchFamily="18" charset="-120"/>
            <a:cs typeface="+mn-cs"/>
          </a:endParaRPr>
        </a:p>
        <a:p>
          <a:pPr algn="ctr"/>
          <a:r>
            <a:rPr lang="en-US" altLang="zh-TW" sz="1600" b="1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120</a:t>
          </a:r>
          <a:r>
            <a:rPr lang="zh-TW" altLang="en-US" sz="1600" b="1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小時</a:t>
          </a:r>
        </a:p>
      </dgm:t>
    </dgm:pt>
    <dgm:pt modelId="{10359ECD-FDED-494D-8E43-5F902A816BEB}" type="parTrans" cxnId="{91979EDE-548B-4B32-87A0-8AAF38262683}">
      <dgm:prSet/>
      <dgm:spPr/>
      <dgm:t>
        <a:bodyPr/>
        <a:lstStyle/>
        <a:p>
          <a:pPr algn="ctr"/>
          <a:endParaRPr lang="zh-TW" altLang="en-US" sz="2400" b="1">
            <a:solidFill>
              <a:schemeClr val="accent5">
                <a:lumMod val="10000"/>
              </a:schemeClr>
            </a:solidFill>
          </a:endParaRPr>
        </a:p>
      </dgm:t>
    </dgm:pt>
    <dgm:pt modelId="{418F4049-33C0-42F6-ADA2-8AD313F35BD2}" type="sibTrans" cxnId="{91979EDE-548B-4B32-87A0-8AAF38262683}">
      <dgm:prSet/>
      <dgm:spPr/>
      <dgm:t>
        <a:bodyPr/>
        <a:lstStyle/>
        <a:p>
          <a:pPr algn="ctr"/>
          <a:endParaRPr lang="zh-TW" altLang="en-US" sz="2400" b="1">
            <a:solidFill>
              <a:schemeClr val="accent5">
                <a:lumMod val="10000"/>
              </a:schemeClr>
            </a:solidFill>
          </a:endParaRPr>
        </a:p>
      </dgm:t>
    </dgm:pt>
    <dgm:pt modelId="{C923DB36-824C-4C14-8D5B-60262D929E7D}">
      <dgm:prSet phldrT="[文字]" custT="1"/>
      <dgm:spPr>
        <a:xfrm>
          <a:off x="1225696" y="1481520"/>
          <a:ext cx="1121927" cy="1121927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zh-TW" altLang="en-US" sz="1600" b="1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專精課程</a:t>
          </a:r>
          <a:r>
            <a:rPr lang="en-US" altLang="zh-TW" sz="1600" b="1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168</a:t>
          </a:r>
          <a:r>
            <a:rPr lang="zh-TW" altLang="en-US" sz="1600" b="1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小時</a:t>
          </a:r>
        </a:p>
      </dgm:t>
    </dgm:pt>
    <dgm:pt modelId="{BEF92A84-1936-43D8-A9B6-88A0CA464D33}" type="parTrans" cxnId="{58421AEC-AEAF-4C77-9DBB-EC2167A0373E}">
      <dgm:prSet/>
      <dgm:spPr/>
      <dgm:t>
        <a:bodyPr/>
        <a:lstStyle/>
        <a:p>
          <a:pPr algn="ctr"/>
          <a:endParaRPr lang="zh-TW" altLang="en-US"/>
        </a:p>
      </dgm:t>
    </dgm:pt>
    <dgm:pt modelId="{8748590F-37B4-4D35-9440-2A60B952A8AF}" type="sibTrans" cxnId="{58421AEC-AEAF-4C77-9DBB-EC2167A0373E}">
      <dgm:prSet/>
      <dgm:spPr/>
      <dgm:t>
        <a:bodyPr/>
        <a:lstStyle/>
        <a:p>
          <a:pPr algn="ctr"/>
          <a:endParaRPr lang="zh-TW" altLang="en-US"/>
        </a:p>
      </dgm:t>
    </dgm:pt>
    <dgm:pt modelId="{A0C9F831-B722-4347-807D-9441803169ED}" type="pres">
      <dgm:prSet presAssocID="{35AA2127-7886-4FEF-812A-600648A06F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40212B0-C8A0-445A-BAE3-C8694FAB06EF}" type="pres">
      <dgm:prSet presAssocID="{35AA2127-7886-4FEF-812A-600648A06F8F}" presName="wedge1" presStyleLbl="node1" presStyleIdx="0" presStyleCnt="3"/>
      <dgm:spPr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zh-TW" altLang="en-US"/>
        </a:p>
      </dgm:t>
    </dgm:pt>
    <dgm:pt modelId="{282D6872-DAE5-44A1-A695-ADA691BEC2B7}" type="pres">
      <dgm:prSet presAssocID="{35AA2127-7886-4FEF-812A-600648A06F8F}" presName="dummy1a" presStyleCnt="0"/>
      <dgm:spPr/>
    </dgm:pt>
    <dgm:pt modelId="{3082A30B-6602-4D98-B87B-71B96963F028}" type="pres">
      <dgm:prSet presAssocID="{35AA2127-7886-4FEF-812A-600648A06F8F}" presName="dummy1b" presStyleCnt="0"/>
      <dgm:spPr/>
    </dgm:pt>
    <dgm:pt modelId="{BB2966CE-0233-4DCA-83E9-92D3010D4591}" type="pres">
      <dgm:prSet presAssocID="{35AA2127-7886-4FEF-812A-600648A06F8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77780F-1723-4666-9C8F-889870440D28}" type="pres">
      <dgm:prSet presAssocID="{35AA2127-7886-4FEF-812A-600648A06F8F}" presName="wedge2" presStyleLbl="node1" presStyleIdx="1" presStyleCnt="3"/>
      <dgm:spPr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zh-TW" altLang="en-US"/>
        </a:p>
      </dgm:t>
    </dgm:pt>
    <dgm:pt modelId="{87E52CCF-5771-4803-AAD3-22A61B6DED35}" type="pres">
      <dgm:prSet presAssocID="{35AA2127-7886-4FEF-812A-600648A06F8F}" presName="dummy2a" presStyleCnt="0"/>
      <dgm:spPr/>
    </dgm:pt>
    <dgm:pt modelId="{1F6ECE5D-D991-47D1-BB3C-47E2766E2D14}" type="pres">
      <dgm:prSet presAssocID="{35AA2127-7886-4FEF-812A-600648A06F8F}" presName="dummy2b" presStyleCnt="0"/>
      <dgm:spPr/>
    </dgm:pt>
    <dgm:pt modelId="{3B07AB08-59E4-4FA5-A89B-37B2C547B113}" type="pres">
      <dgm:prSet presAssocID="{35AA2127-7886-4FEF-812A-600648A06F8F}" presName="wedge2Tx" presStyleLbl="node1" presStyleIdx="1" presStyleCnt="3">
        <dgm:presLayoutVars>
          <dgm:chMax val="0"/>
          <dgm:chPref val="0"/>
          <dgm:bulletEnabled val="1"/>
        </dgm:presLayoutVars>
      </dgm:prSet>
      <dgm:spPr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zh-TW" altLang="en-US"/>
        </a:p>
      </dgm:t>
    </dgm:pt>
    <dgm:pt modelId="{B47B115B-CA22-4388-98D3-10D12E9CE1D9}" type="pres">
      <dgm:prSet presAssocID="{35AA2127-7886-4FEF-812A-600648A06F8F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06D947A1-72E4-42DE-AB6E-A75754C96B75}" type="pres">
      <dgm:prSet presAssocID="{35AA2127-7886-4FEF-812A-600648A06F8F}" presName="dummy3a" presStyleCnt="0"/>
      <dgm:spPr/>
    </dgm:pt>
    <dgm:pt modelId="{ACFF93D3-D3B7-4EBA-89D6-25E8136CDCF4}" type="pres">
      <dgm:prSet presAssocID="{35AA2127-7886-4FEF-812A-600648A06F8F}" presName="dummy3b" presStyleCnt="0"/>
      <dgm:spPr/>
    </dgm:pt>
    <dgm:pt modelId="{80D5111B-C46A-44C0-A4D4-710421447717}" type="pres">
      <dgm:prSet presAssocID="{35AA2127-7886-4FEF-812A-600648A06F8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A94A08-A273-4E92-82F9-AA860024C0F0}" type="pres">
      <dgm:prSet presAssocID="{8748590F-37B4-4D35-9440-2A60B952A8AF}" presName="arrowWedge1" presStyleLbl="fgSibTrans2D1" presStyleIdx="0" presStyleCnt="3"/>
      <dgm:spPr/>
    </dgm:pt>
    <dgm:pt modelId="{C3180C2D-E46D-4110-B53F-577FEE700990}" type="pres">
      <dgm:prSet presAssocID="{6BCE9C63-3BA2-4918-A044-6B7A69460EC7}" presName="arrowWedge2" presStyleLbl="fgSibTrans2D1" presStyleIdx="1" presStyleCnt="3"/>
      <dgm:spPr/>
    </dgm:pt>
    <dgm:pt modelId="{82DE072E-947E-42C2-AAC7-2C35C76AE857}" type="pres">
      <dgm:prSet presAssocID="{418F4049-33C0-42F6-ADA2-8AD313F35BD2}" presName="arrowWedge3" presStyleLbl="fgSibTrans2D1" presStyleIdx="2" presStyleCnt="3" custLinFactNeighborX="106"/>
      <dgm:spPr/>
    </dgm:pt>
  </dgm:ptLst>
  <dgm:cxnLst>
    <dgm:cxn modelId="{58421AEC-AEAF-4C77-9DBB-EC2167A0373E}" srcId="{35AA2127-7886-4FEF-812A-600648A06F8F}" destId="{C923DB36-824C-4C14-8D5B-60262D929E7D}" srcOrd="0" destOrd="0" parTransId="{BEF92A84-1936-43D8-A9B6-88A0CA464D33}" sibTransId="{8748590F-37B4-4D35-9440-2A60B952A8AF}"/>
    <dgm:cxn modelId="{FF52A00F-54D2-42BB-9AC9-62B7147060E1}" srcId="{35AA2127-7886-4FEF-812A-600648A06F8F}" destId="{C4E0E757-B0E1-4BCC-8399-BB309BB180FB}" srcOrd="1" destOrd="0" parTransId="{47C364B9-CA66-44BA-AB41-F962B7F85D63}" sibTransId="{6BCE9C63-3BA2-4918-A044-6B7A69460EC7}"/>
    <dgm:cxn modelId="{6E9C8E26-57DF-4557-8742-F7A051984D6B}" type="presOf" srcId="{C4E0E757-B0E1-4BCC-8399-BB309BB180FB}" destId="{D277780F-1723-4666-9C8F-889870440D28}" srcOrd="0" destOrd="0" presId="urn:microsoft.com/office/officeart/2005/8/layout/cycle8"/>
    <dgm:cxn modelId="{B90A44AC-0AF9-417C-AC04-2280714FF9D3}" type="presOf" srcId="{C923DB36-824C-4C14-8D5B-60262D929E7D}" destId="{BB2966CE-0233-4DCA-83E9-92D3010D4591}" srcOrd="1" destOrd="0" presId="urn:microsoft.com/office/officeart/2005/8/layout/cycle8"/>
    <dgm:cxn modelId="{ACBF1C7E-3DFD-4FE4-99E2-E112C071FCBF}" type="presOf" srcId="{C4E0E757-B0E1-4BCC-8399-BB309BB180FB}" destId="{3B07AB08-59E4-4FA5-A89B-37B2C547B113}" srcOrd="1" destOrd="0" presId="urn:microsoft.com/office/officeart/2005/8/layout/cycle8"/>
    <dgm:cxn modelId="{62455969-8822-4DA4-A1F3-54E79742BED8}" type="presOf" srcId="{83F8A4C4-7CBA-4401-97EE-25343BA90467}" destId="{80D5111B-C46A-44C0-A4D4-710421447717}" srcOrd="1" destOrd="0" presId="urn:microsoft.com/office/officeart/2005/8/layout/cycle8"/>
    <dgm:cxn modelId="{B0A26556-2D4C-415F-9C4A-B9E9D65D3698}" type="presOf" srcId="{83F8A4C4-7CBA-4401-97EE-25343BA90467}" destId="{B47B115B-CA22-4388-98D3-10D12E9CE1D9}" srcOrd="0" destOrd="0" presId="urn:microsoft.com/office/officeart/2005/8/layout/cycle8"/>
    <dgm:cxn modelId="{CE552454-7AD8-496A-90AB-41CD7D92C7AB}" type="presOf" srcId="{C923DB36-824C-4C14-8D5B-60262D929E7D}" destId="{E40212B0-C8A0-445A-BAE3-C8694FAB06EF}" srcOrd="0" destOrd="0" presId="urn:microsoft.com/office/officeart/2005/8/layout/cycle8"/>
    <dgm:cxn modelId="{91979EDE-548B-4B32-87A0-8AAF38262683}" srcId="{35AA2127-7886-4FEF-812A-600648A06F8F}" destId="{83F8A4C4-7CBA-4401-97EE-25343BA90467}" srcOrd="2" destOrd="0" parTransId="{10359ECD-FDED-494D-8E43-5F902A816BEB}" sibTransId="{418F4049-33C0-42F6-ADA2-8AD313F35BD2}"/>
    <dgm:cxn modelId="{FD09917B-259E-4B46-A9C0-B9D3C44AA554}" type="presOf" srcId="{35AA2127-7886-4FEF-812A-600648A06F8F}" destId="{A0C9F831-B722-4347-807D-9441803169ED}" srcOrd="0" destOrd="0" presId="urn:microsoft.com/office/officeart/2005/8/layout/cycle8"/>
    <dgm:cxn modelId="{3D42B539-8FCF-4033-AEF8-BF8EBC7CDABA}" type="presParOf" srcId="{A0C9F831-B722-4347-807D-9441803169ED}" destId="{E40212B0-C8A0-445A-BAE3-C8694FAB06EF}" srcOrd="0" destOrd="0" presId="urn:microsoft.com/office/officeart/2005/8/layout/cycle8"/>
    <dgm:cxn modelId="{D3000EFB-CC6C-4906-84E7-BC5D50A7B196}" type="presParOf" srcId="{A0C9F831-B722-4347-807D-9441803169ED}" destId="{282D6872-DAE5-44A1-A695-ADA691BEC2B7}" srcOrd="1" destOrd="0" presId="urn:microsoft.com/office/officeart/2005/8/layout/cycle8"/>
    <dgm:cxn modelId="{99CAE4F0-649B-429C-AEF3-F2B8B04716B2}" type="presParOf" srcId="{A0C9F831-B722-4347-807D-9441803169ED}" destId="{3082A30B-6602-4D98-B87B-71B96963F028}" srcOrd="2" destOrd="0" presId="urn:microsoft.com/office/officeart/2005/8/layout/cycle8"/>
    <dgm:cxn modelId="{C1DE82BE-D5AE-4D6A-812B-0CD935FEEC5C}" type="presParOf" srcId="{A0C9F831-B722-4347-807D-9441803169ED}" destId="{BB2966CE-0233-4DCA-83E9-92D3010D4591}" srcOrd="3" destOrd="0" presId="urn:microsoft.com/office/officeart/2005/8/layout/cycle8"/>
    <dgm:cxn modelId="{2F43983E-1136-4644-AA54-B23645BFD954}" type="presParOf" srcId="{A0C9F831-B722-4347-807D-9441803169ED}" destId="{D277780F-1723-4666-9C8F-889870440D28}" srcOrd="4" destOrd="0" presId="urn:microsoft.com/office/officeart/2005/8/layout/cycle8"/>
    <dgm:cxn modelId="{DAFF53EB-1A67-4FB7-B256-CB7290C90680}" type="presParOf" srcId="{A0C9F831-B722-4347-807D-9441803169ED}" destId="{87E52CCF-5771-4803-AAD3-22A61B6DED35}" srcOrd="5" destOrd="0" presId="urn:microsoft.com/office/officeart/2005/8/layout/cycle8"/>
    <dgm:cxn modelId="{0297E881-EDD3-497D-BE28-24892C1DB999}" type="presParOf" srcId="{A0C9F831-B722-4347-807D-9441803169ED}" destId="{1F6ECE5D-D991-47D1-BB3C-47E2766E2D14}" srcOrd="6" destOrd="0" presId="urn:microsoft.com/office/officeart/2005/8/layout/cycle8"/>
    <dgm:cxn modelId="{B4EED107-98B5-470B-BB7C-8B193B229DB0}" type="presParOf" srcId="{A0C9F831-B722-4347-807D-9441803169ED}" destId="{3B07AB08-59E4-4FA5-A89B-37B2C547B113}" srcOrd="7" destOrd="0" presId="urn:microsoft.com/office/officeart/2005/8/layout/cycle8"/>
    <dgm:cxn modelId="{80C7928A-25B0-44A3-BD72-B56A4FCE38C4}" type="presParOf" srcId="{A0C9F831-B722-4347-807D-9441803169ED}" destId="{B47B115B-CA22-4388-98D3-10D12E9CE1D9}" srcOrd="8" destOrd="0" presId="urn:microsoft.com/office/officeart/2005/8/layout/cycle8"/>
    <dgm:cxn modelId="{6042DDD7-7220-4987-866D-5F9B2F405928}" type="presParOf" srcId="{A0C9F831-B722-4347-807D-9441803169ED}" destId="{06D947A1-72E4-42DE-AB6E-A75754C96B75}" srcOrd="9" destOrd="0" presId="urn:microsoft.com/office/officeart/2005/8/layout/cycle8"/>
    <dgm:cxn modelId="{4E5B8C33-2577-4B34-B9C3-C5D80C2FCEB6}" type="presParOf" srcId="{A0C9F831-B722-4347-807D-9441803169ED}" destId="{ACFF93D3-D3B7-4EBA-89D6-25E8136CDCF4}" srcOrd="10" destOrd="0" presId="urn:microsoft.com/office/officeart/2005/8/layout/cycle8"/>
    <dgm:cxn modelId="{46A0C90A-412A-482B-AC90-469AC341D15E}" type="presParOf" srcId="{A0C9F831-B722-4347-807D-9441803169ED}" destId="{80D5111B-C46A-44C0-A4D4-710421447717}" srcOrd="11" destOrd="0" presId="urn:microsoft.com/office/officeart/2005/8/layout/cycle8"/>
    <dgm:cxn modelId="{1A93E586-3A07-45B9-B6AD-AC26FDF041E8}" type="presParOf" srcId="{A0C9F831-B722-4347-807D-9441803169ED}" destId="{57A94A08-A273-4E92-82F9-AA860024C0F0}" srcOrd="12" destOrd="0" presId="urn:microsoft.com/office/officeart/2005/8/layout/cycle8"/>
    <dgm:cxn modelId="{0192FC37-0225-45BC-B031-0A52DD9754C0}" type="presParOf" srcId="{A0C9F831-B722-4347-807D-9441803169ED}" destId="{C3180C2D-E46D-4110-B53F-577FEE700990}" srcOrd="13" destOrd="0" presId="urn:microsoft.com/office/officeart/2005/8/layout/cycle8"/>
    <dgm:cxn modelId="{09FB5180-F57D-4505-97CB-96D0C821F1AE}" type="presParOf" srcId="{A0C9F831-B722-4347-807D-9441803169ED}" destId="{82DE072E-947E-42C2-AAC7-2C35C76AE8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09DD2-EB1D-40F6-AE2B-F55D9293741B}">
      <dsp:nvSpPr>
        <dsp:cNvPr id="0" name=""/>
        <dsp:cNvSpPr/>
      </dsp:nvSpPr>
      <dsp:spPr>
        <a:xfrm>
          <a:off x="0" y="139815"/>
          <a:ext cx="5832648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678" tIns="187452" rIns="4526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>
              <a:latin typeface="+mn-ea"/>
              <a:ea typeface="+mn-ea"/>
            </a:rPr>
            <a:t>職場倫理與工作</a:t>
          </a:r>
          <a:r>
            <a:rPr lang="zh-TW" altLang="en-US" sz="2000" b="0" kern="1200" dirty="0" smtClean="0">
              <a:latin typeface="+mn-ea"/>
              <a:ea typeface="+mn-ea"/>
            </a:rPr>
            <a:t>技能</a:t>
          </a:r>
          <a:r>
            <a:rPr lang="en-US" altLang="zh-TW" sz="2000" b="0" kern="1200" dirty="0" smtClean="0">
              <a:latin typeface="+mn-ea"/>
              <a:ea typeface="+mn-ea"/>
            </a:rPr>
            <a:t>(108-2)</a:t>
          </a:r>
          <a:r>
            <a:rPr lang="zh-TW" altLang="en-US" sz="2000" b="0" kern="1200" dirty="0" smtClean="0">
              <a:latin typeface="+mn-ea"/>
              <a:ea typeface="+mn-ea"/>
            </a:rPr>
            <a:t> </a:t>
          </a:r>
          <a:endParaRPr lang="zh-TW" altLang="en-US" sz="2000" b="0" kern="1200" dirty="0">
            <a:latin typeface="+mn-ea"/>
            <a:ea typeface="+mn-ea"/>
          </a:endParaRPr>
        </a:p>
      </dsp:txBody>
      <dsp:txXfrm>
        <a:off x="0" y="139815"/>
        <a:ext cx="5832648" cy="637875"/>
      </dsp:txXfrm>
    </dsp:sp>
    <dsp:sp modelId="{EE5DE7B0-052E-4ED4-875D-DB61D30EE0B6}">
      <dsp:nvSpPr>
        <dsp:cNvPr id="0" name=""/>
        <dsp:cNvSpPr/>
      </dsp:nvSpPr>
      <dsp:spPr>
        <a:xfrm>
          <a:off x="291632" y="6975"/>
          <a:ext cx="4082853" cy="2656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n-ea"/>
              <a:ea typeface="+mn-ea"/>
              <a:cs typeface="+mn-cs"/>
            </a:rPr>
            <a:t>共通核心職能課程：</a:t>
          </a:r>
          <a:r>
            <a:rPr lang="en-US" altLang="zh-TW" sz="2000" b="1" kern="1200" dirty="0">
              <a:latin typeface="+mn-ea"/>
              <a:ea typeface="+mn-ea"/>
              <a:cs typeface="+mn-cs"/>
            </a:rPr>
            <a:t>3</a:t>
          </a:r>
          <a:r>
            <a:rPr lang="zh-TW" altLang="en-US" sz="2000" b="1" kern="1200" dirty="0">
              <a:latin typeface="+mn-ea"/>
              <a:ea typeface="+mn-ea"/>
              <a:cs typeface="+mn-cs"/>
            </a:rPr>
            <a:t>學分</a:t>
          </a:r>
          <a:endParaRPr lang="en-US" altLang="zh-TW" sz="2000" b="1" kern="1200" dirty="0">
            <a:latin typeface="+mn-ea"/>
            <a:ea typeface="+mn-ea"/>
            <a:cs typeface="+mn-cs"/>
          </a:endParaRPr>
        </a:p>
      </dsp:txBody>
      <dsp:txXfrm>
        <a:off x="304601" y="19944"/>
        <a:ext cx="4056915" cy="239742"/>
      </dsp:txXfrm>
    </dsp:sp>
    <dsp:sp modelId="{57F528AA-A2AE-4EBE-965C-2A5DBA33A7E5}">
      <dsp:nvSpPr>
        <dsp:cNvPr id="0" name=""/>
        <dsp:cNvSpPr/>
      </dsp:nvSpPr>
      <dsp:spPr>
        <a:xfrm>
          <a:off x="0" y="959130"/>
          <a:ext cx="5832648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678" tIns="187452" rIns="4526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latin typeface="+mn-ea"/>
              <a:ea typeface="+mn-ea"/>
              <a:cs typeface="+mn-cs"/>
            </a:rPr>
            <a:t>共</a:t>
          </a:r>
          <a:r>
            <a:rPr lang="en-US" altLang="zh-TW" sz="2000" b="0" kern="1200" dirty="0" smtClean="0">
              <a:latin typeface="+mn-ea"/>
              <a:ea typeface="+mn-ea"/>
              <a:cs typeface="+mn-cs"/>
            </a:rPr>
            <a:t>120</a:t>
          </a:r>
          <a:r>
            <a:rPr lang="zh-TW" altLang="en-US" sz="2000" b="0" kern="1200" dirty="0">
              <a:latin typeface="+mn-ea"/>
              <a:ea typeface="+mn-ea"/>
              <a:cs typeface="+mn-cs"/>
            </a:rPr>
            <a:t>小時</a:t>
          </a:r>
          <a:r>
            <a:rPr lang="zh-TW" altLang="en-US" sz="2000" b="0" kern="1200" dirty="0" smtClean="0">
              <a:latin typeface="+mn-ea"/>
              <a:ea typeface="+mn-ea"/>
              <a:cs typeface="+mn-cs"/>
            </a:rPr>
            <a:t>，</a:t>
          </a:r>
          <a:r>
            <a:rPr lang="zh-TW" altLang="en-US" sz="2000" kern="1200" dirty="0" smtClean="0">
              <a:latin typeface="+mn-ea"/>
              <a:ea typeface="+mn-ea"/>
            </a:rPr>
            <a:t>可於學期中或是寒假進行，選課後再討論安排時間地點。</a:t>
          </a:r>
          <a:endParaRPr lang="zh-TW" altLang="en-US" sz="2000" b="0" kern="1200" dirty="0">
            <a:latin typeface="+mn-e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0070C0"/>
              </a:solidFill>
              <a:latin typeface="+mn-ea"/>
              <a:ea typeface="+mn-ea"/>
            </a:rPr>
            <a:t>璐德老人長期照顧中心</a:t>
          </a:r>
          <a:r>
            <a:rPr lang="en-US" altLang="zh-TW" sz="2000" kern="1200" dirty="0" smtClean="0">
              <a:latin typeface="+mn-ea"/>
              <a:ea typeface="+mn-ea"/>
            </a:rPr>
            <a:t>(</a:t>
          </a:r>
          <a:r>
            <a:rPr lang="zh-TW" altLang="en-US" sz="2000" kern="1200" dirty="0" smtClean="0">
              <a:latin typeface="+mn-ea"/>
              <a:ea typeface="+mn-ea"/>
            </a:rPr>
            <a:t>台南市西和路</a:t>
          </a:r>
          <a:r>
            <a:rPr lang="en-US" altLang="zh-TW" sz="2000" kern="1200" dirty="0" smtClean="0">
              <a:latin typeface="+mn-ea"/>
              <a:ea typeface="+mn-ea"/>
            </a:rPr>
            <a:t>)</a:t>
          </a:r>
          <a:endParaRPr lang="zh-TW" altLang="en-US" sz="2000" b="0" kern="1200" dirty="0">
            <a:latin typeface="+mn-e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0070C0"/>
              </a:solidFill>
              <a:latin typeface="+mn-ea"/>
              <a:ea typeface="+mn-ea"/>
            </a:rPr>
            <a:t>國欣護理之家</a:t>
          </a:r>
          <a:r>
            <a:rPr lang="en-US" altLang="zh-TW" sz="2000" kern="1200" dirty="0" smtClean="0">
              <a:latin typeface="+mn-ea"/>
              <a:ea typeface="+mn-ea"/>
            </a:rPr>
            <a:t>(</a:t>
          </a:r>
          <a:r>
            <a:rPr lang="zh-TW" altLang="en-US" sz="2000" kern="1200" dirty="0" smtClean="0">
              <a:latin typeface="+mn-ea"/>
              <a:ea typeface="+mn-ea"/>
            </a:rPr>
            <a:t>台南市和平街</a:t>
          </a:r>
          <a:r>
            <a:rPr lang="en-US" altLang="zh-TW" sz="2000" kern="1200" dirty="0" smtClean="0">
              <a:latin typeface="+mn-ea"/>
              <a:ea typeface="+mn-ea"/>
            </a:rPr>
            <a:t>)</a:t>
          </a:r>
          <a:endParaRPr lang="zh-TW" altLang="en-US" sz="2000" b="0" kern="1200" dirty="0">
            <a:latin typeface="+mn-e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0070C0"/>
              </a:solidFill>
              <a:latin typeface="+mn-ea"/>
              <a:ea typeface="+mn-ea"/>
            </a:rPr>
            <a:t>台南市家庭關懷協會</a:t>
          </a:r>
          <a:r>
            <a:rPr lang="en-US" altLang="zh-TW" sz="2000" kern="1200" dirty="0" smtClean="0">
              <a:latin typeface="+mn-ea"/>
              <a:ea typeface="+mn-ea"/>
            </a:rPr>
            <a:t>(</a:t>
          </a:r>
          <a:r>
            <a:rPr lang="zh-TW" altLang="en-US" sz="2000" kern="1200" dirty="0" smtClean="0">
              <a:latin typeface="+mn-ea"/>
              <a:ea typeface="+mn-ea"/>
            </a:rPr>
            <a:t>台南市東寧路</a:t>
          </a:r>
          <a:r>
            <a:rPr lang="en-US" altLang="zh-TW" sz="2000" kern="1200" dirty="0" smtClean="0">
              <a:latin typeface="+mn-ea"/>
              <a:ea typeface="+mn-ea"/>
            </a:rPr>
            <a:t>)</a:t>
          </a:r>
          <a:endParaRPr lang="zh-TW" altLang="en-US" sz="2000" b="0" kern="1200" dirty="0">
            <a:latin typeface="+mn-ea"/>
            <a:ea typeface="+mn-ea"/>
            <a:cs typeface="+mn-cs"/>
          </a:endParaRPr>
        </a:p>
      </dsp:txBody>
      <dsp:txXfrm>
        <a:off x="0" y="959130"/>
        <a:ext cx="5832648" cy="1984500"/>
      </dsp:txXfrm>
    </dsp:sp>
    <dsp:sp modelId="{ADC517CC-3365-4207-A972-EC9E5618BBBF}">
      <dsp:nvSpPr>
        <dsp:cNvPr id="0" name=""/>
        <dsp:cNvSpPr/>
      </dsp:nvSpPr>
      <dsp:spPr>
        <a:xfrm>
          <a:off x="291632" y="826290"/>
          <a:ext cx="4082853" cy="26568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n-ea"/>
              <a:ea typeface="+mn-ea"/>
              <a:cs typeface="+mn-cs"/>
            </a:rPr>
            <a:t>職場體驗：</a:t>
          </a:r>
          <a:r>
            <a:rPr lang="en-US" altLang="zh-TW" sz="2000" b="1" kern="1200" dirty="0">
              <a:latin typeface="+mn-ea"/>
              <a:ea typeface="+mn-ea"/>
              <a:cs typeface="+mn-cs"/>
            </a:rPr>
            <a:t>1</a:t>
          </a:r>
          <a:r>
            <a:rPr lang="zh-TW" altLang="en-US" sz="2000" b="1" kern="1200" dirty="0">
              <a:latin typeface="+mn-ea"/>
              <a:ea typeface="+mn-ea"/>
              <a:cs typeface="+mn-cs"/>
            </a:rPr>
            <a:t>學分</a:t>
          </a:r>
          <a:endParaRPr lang="en-US" altLang="zh-TW" sz="2000" b="1" kern="1200" dirty="0">
            <a:latin typeface="+mn-ea"/>
            <a:ea typeface="+mn-ea"/>
            <a:cs typeface="+mn-cs"/>
          </a:endParaRPr>
        </a:p>
      </dsp:txBody>
      <dsp:txXfrm>
        <a:off x="304601" y="839259"/>
        <a:ext cx="4056915" cy="239742"/>
      </dsp:txXfrm>
    </dsp:sp>
    <dsp:sp modelId="{FECE3C8A-6D3E-445F-8CDC-8FFC143EF106}">
      <dsp:nvSpPr>
        <dsp:cNvPr id="0" name=""/>
        <dsp:cNvSpPr/>
      </dsp:nvSpPr>
      <dsp:spPr>
        <a:xfrm>
          <a:off x="0" y="3125070"/>
          <a:ext cx="5832648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678" tIns="187452" rIns="45267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長期照顧實務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(108-1)</a:t>
          </a:r>
          <a:endParaRPr lang="zh-TW" altLang="en-US" sz="2000" b="0" kern="1200" dirty="0">
            <a:latin typeface="+mn-e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高齡健康促進方案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(108-1)</a:t>
          </a:r>
          <a:endParaRPr lang="zh-TW" altLang="en-US" sz="2000" b="0" kern="1200" dirty="0">
            <a:latin typeface="+mn-e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社區暨長照產業發展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(108-2)</a:t>
          </a:r>
          <a:endParaRPr lang="zh-TW" altLang="en-US" sz="2000" b="0" kern="1200" dirty="0">
            <a:latin typeface="+mn-ea"/>
            <a:ea typeface="+mn-ea"/>
            <a:cs typeface="+mn-cs"/>
          </a:endParaRPr>
        </a:p>
      </dsp:txBody>
      <dsp:txXfrm>
        <a:off x="0" y="3125070"/>
        <a:ext cx="5832648" cy="1332450"/>
      </dsp:txXfrm>
    </dsp:sp>
    <dsp:sp modelId="{60CA4978-4BD1-4A72-A6D0-23E1E298EC13}">
      <dsp:nvSpPr>
        <dsp:cNvPr id="0" name=""/>
        <dsp:cNvSpPr/>
      </dsp:nvSpPr>
      <dsp:spPr>
        <a:xfrm>
          <a:off x="291632" y="2992230"/>
          <a:ext cx="4082853" cy="26568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+mn-ea"/>
              <a:ea typeface="+mn-ea"/>
              <a:cs typeface="+mn-cs"/>
            </a:rPr>
            <a:t>專精課程：共</a:t>
          </a:r>
          <a:r>
            <a:rPr lang="en-US" altLang="zh-TW" sz="2000" b="1" kern="1200" dirty="0">
              <a:latin typeface="+mn-ea"/>
              <a:ea typeface="+mn-ea"/>
              <a:cs typeface="+mn-cs"/>
            </a:rPr>
            <a:t>9</a:t>
          </a:r>
          <a:r>
            <a:rPr lang="zh-TW" altLang="en-US" sz="2000" b="1" kern="1200" dirty="0">
              <a:latin typeface="+mn-ea"/>
              <a:ea typeface="+mn-ea"/>
              <a:cs typeface="+mn-cs"/>
            </a:rPr>
            <a:t>學分</a:t>
          </a:r>
          <a:endParaRPr lang="zh-TW" altLang="en-US" sz="2000" b="0" kern="1200" dirty="0">
            <a:latin typeface="+mn-ea"/>
            <a:ea typeface="+mn-ea"/>
            <a:cs typeface="+mn-cs"/>
          </a:endParaRPr>
        </a:p>
      </dsp:txBody>
      <dsp:txXfrm>
        <a:off x="304601" y="3005199"/>
        <a:ext cx="4056915" cy="23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212B0-C8A0-445A-BAE3-C8694FAB06EF}">
      <dsp:nvSpPr>
        <dsp:cNvPr id="0" name=""/>
        <dsp:cNvSpPr/>
      </dsp:nvSpPr>
      <dsp:spPr>
        <a:xfrm>
          <a:off x="1232388" y="186975"/>
          <a:ext cx="2416302" cy="241630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專精課程</a:t>
          </a:r>
          <a:r>
            <a:rPr lang="en-US" altLang="zh-TW" sz="1600" b="1" kern="1200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168</a:t>
          </a:r>
          <a:r>
            <a:rPr lang="zh-TW" altLang="en-US" sz="1600" b="1" kern="1200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小時</a:t>
          </a:r>
        </a:p>
      </dsp:txBody>
      <dsp:txXfrm>
        <a:off x="2505837" y="699001"/>
        <a:ext cx="862965" cy="719137"/>
      </dsp:txXfrm>
    </dsp:sp>
    <dsp:sp modelId="{D277780F-1723-4666-9C8F-889870440D28}">
      <dsp:nvSpPr>
        <dsp:cNvPr id="0" name=""/>
        <dsp:cNvSpPr/>
      </dsp:nvSpPr>
      <dsp:spPr>
        <a:xfrm>
          <a:off x="1182623" y="273272"/>
          <a:ext cx="2416302" cy="241630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共通核心</a:t>
          </a:r>
          <a:endParaRPr lang="en-US" altLang="zh-TW" sz="1600" b="1" kern="1200" dirty="0">
            <a:solidFill>
              <a:srgbClr val="4BACC6">
                <a:lumMod val="10000"/>
              </a:srgbClr>
            </a:solidFill>
            <a:latin typeface="+mn-lt"/>
            <a:ea typeface="華康明體 Std W9" pitchFamily="18" charset="-120"/>
            <a:cs typeface="+mn-cs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職能課程</a:t>
          </a:r>
          <a:endParaRPr lang="en-US" altLang="zh-TW" sz="1600" b="1" kern="1200" dirty="0">
            <a:solidFill>
              <a:srgbClr val="4BACC6">
                <a:lumMod val="10000"/>
              </a:srgbClr>
            </a:solidFill>
            <a:latin typeface="+mn-lt"/>
            <a:ea typeface="華康明體 Std W9" pitchFamily="18" charset="-120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48</a:t>
          </a:r>
          <a:r>
            <a:rPr lang="zh-TW" altLang="en-US" sz="1600" b="1" kern="1200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小時</a:t>
          </a:r>
        </a:p>
      </dsp:txBody>
      <dsp:txXfrm>
        <a:off x="1757933" y="1840992"/>
        <a:ext cx="1294447" cy="632841"/>
      </dsp:txXfrm>
    </dsp:sp>
    <dsp:sp modelId="{B47B115B-CA22-4388-98D3-10D12E9CE1D9}">
      <dsp:nvSpPr>
        <dsp:cNvPr id="0" name=""/>
        <dsp:cNvSpPr/>
      </dsp:nvSpPr>
      <dsp:spPr>
        <a:xfrm>
          <a:off x="1132859" y="186975"/>
          <a:ext cx="2416302" cy="241630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職場體驗</a:t>
          </a:r>
          <a:endParaRPr lang="en-US" altLang="zh-TW" sz="1600" b="1" kern="1200" dirty="0">
            <a:solidFill>
              <a:srgbClr val="4BACC6">
                <a:lumMod val="10000"/>
              </a:srgbClr>
            </a:solidFill>
            <a:latin typeface="+mn-lt"/>
            <a:ea typeface="華康明體 Std W9" pitchFamily="18" charset="-120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120</a:t>
          </a:r>
          <a:r>
            <a:rPr lang="zh-TW" altLang="en-US" sz="1600" b="1" kern="1200" dirty="0">
              <a:solidFill>
                <a:srgbClr val="4BACC6">
                  <a:lumMod val="10000"/>
                </a:srgbClr>
              </a:solidFill>
              <a:latin typeface="+mn-lt"/>
              <a:ea typeface="華康明體 Std W9" pitchFamily="18" charset="-120"/>
              <a:cs typeface="+mn-cs"/>
            </a:rPr>
            <a:t>小時</a:t>
          </a:r>
        </a:p>
      </dsp:txBody>
      <dsp:txXfrm>
        <a:off x="1412747" y="699001"/>
        <a:ext cx="862965" cy="719137"/>
      </dsp:txXfrm>
    </dsp:sp>
    <dsp:sp modelId="{57A94A08-A273-4E92-82F9-AA860024C0F0}">
      <dsp:nvSpPr>
        <dsp:cNvPr id="0" name=""/>
        <dsp:cNvSpPr/>
      </dsp:nvSpPr>
      <dsp:spPr>
        <a:xfrm>
          <a:off x="1083007" y="37395"/>
          <a:ext cx="2715463" cy="27154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180C2D-E46D-4110-B53F-577FEE700990}">
      <dsp:nvSpPr>
        <dsp:cNvPr id="0" name=""/>
        <dsp:cNvSpPr/>
      </dsp:nvSpPr>
      <dsp:spPr>
        <a:xfrm>
          <a:off x="1033043" y="123538"/>
          <a:ext cx="2715463" cy="27154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DE072E-947E-42C2-AAC7-2C35C76AE857}">
      <dsp:nvSpPr>
        <dsp:cNvPr id="0" name=""/>
        <dsp:cNvSpPr/>
      </dsp:nvSpPr>
      <dsp:spPr>
        <a:xfrm>
          <a:off x="985958" y="37395"/>
          <a:ext cx="2715463" cy="27154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680CA-47AB-44D1-8A29-ED5AA0869141}" type="datetimeFigureOut">
              <a:rPr lang="zh-TW" altLang="en-US" smtClean="0"/>
              <a:t>2019/8/30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A5884-ECAD-4B28-ABA0-035CCC9E1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756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86AD6B-0468-4890-873E-1FDAF39F5982}" type="slidenum">
              <a:rPr lang="zh-TW" altLang="en-US" smtClean="0">
                <a:latin typeface="Verdana" panose="020B0604030504040204" pitchFamily="34" charset="0"/>
              </a:rPr>
              <a:pPr/>
              <a:t>3</a:t>
            </a:fld>
            <a:endParaRPr lang="en-US" altLang="zh-TW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9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EC7-7F7C-4640-9B17-525593B21406}" type="datetimeFigureOut">
              <a:rPr lang="zh-TW" altLang="en-US" smtClean="0"/>
              <a:t>2019/8/30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9792-EDE9-44E4-9B02-229B35F54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19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EC7-7F7C-4640-9B17-525593B21406}" type="datetimeFigureOut">
              <a:rPr lang="zh-TW" altLang="en-US" smtClean="0"/>
              <a:t>2019/8/30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9792-EDE9-44E4-9B02-229B35F54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27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EC7-7F7C-4640-9B17-525593B21406}" type="datetimeFigureOut">
              <a:rPr lang="zh-TW" altLang="en-US" smtClean="0"/>
              <a:t>2019/8/30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9792-EDE9-44E4-9B02-229B35F54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8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EC7-7F7C-4640-9B17-525593B21406}" type="datetimeFigureOut">
              <a:rPr lang="zh-TW" altLang="en-US" smtClean="0"/>
              <a:t>2019/8/30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9792-EDE9-44E4-9B02-229B35F54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17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EC7-7F7C-4640-9B17-525593B21406}" type="datetimeFigureOut">
              <a:rPr lang="zh-TW" altLang="en-US" smtClean="0"/>
              <a:t>2019/8/30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9792-EDE9-44E4-9B02-229B35F54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91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EC7-7F7C-4640-9B17-525593B21406}" type="datetimeFigureOut">
              <a:rPr lang="zh-TW" altLang="en-US" smtClean="0"/>
              <a:t>2019/8/30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9792-EDE9-44E4-9B02-229B35F54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21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EC7-7F7C-4640-9B17-525593B21406}" type="datetimeFigureOut">
              <a:rPr lang="zh-TW" altLang="en-US" smtClean="0"/>
              <a:t>2019/8/30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9792-EDE9-44E4-9B02-229B35F54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58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EC7-7F7C-4640-9B17-525593B21406}" type="datetimeFigureOut">
              <a:rPr lang="zh-TW" altLang="en-US" smtClean="0"/>
              <a:t>2019/8/30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9792-EDE9-44E4-9B02-229B35F54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44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EC7-7F7C-4640-9B17-525593B21406}" type="datetimeFigureOut">
              <a:rPr lang="zh-TW" altLang="en-US" smtClean="0"/>
              <a:t>2019/8/30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9792-EDE9-44E4-9B02-229B35F54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3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EC7-7F7C-4640-9B17-525593B21406}" type="datetimeFigureOut">
              <a:rPr lang="zh-TW" altLang="en-US" smtClean="0"/>
              <a:t>2019/8/30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9792-EDE9-44E4-9B02-229B35F54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EC7-7F7C-4640-9B17-525593B21406}" type="datetimeFigureOut">
              <a:rPr lang="zh-TW" altLang="en-US" smtClean="0"/>
              <a:t>2019/8/30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9792-EDE9-44E4-9B02-229B35F54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99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38EC7-7F7C-4640-9B17-525593B21406}" type="datetimeFigureOut">
              <a:rPr lang="zh-TW" altLang="en-US" smtClean="0"/>
              <a:t>2019/8/30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9792-EDE9-44E4-9B02-229B35F54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51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學年度勞動部就業學程招生宣導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悅齡親老長期照顧實務人才培訓計畫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313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4996" y="1094371"/>
            <a:ext cx="9144000" cy="2387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詳情請洽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</a:t>
            </a: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管系</a:t>
            </a: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曾琳雲老</a:t>
            </a: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05339" y="4255180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TW" altLang="en-US" sz="3600" dirty="0" smtClean="0">
                <a:solidFill>
                  <a:srgbClr val="FFC000"/>
                </a:solidFill>
              </a:rPr>
              <a:t>手機</a:t>
            </a:r>
            <a:r>
              <a:rPr lang="en-US" altLang="zh-TW" sz="3600" dirty="0" smtClean="0">
                <a:solidFill>
                  <a:srgbClr val="FFC000"/>
                </a:solidFill>
              </a:rPr>
              <a:t>:</a:t>
            </a:r>
            <a:r>
              <a:rPr lang="zh-TW" altLang="en-US" sz="3600" dirty="0" smtClean="0">
                <a:solidFill>
                  <a:srgbClr val="FFC000"/>
                </a:solidFill>
              </a:rPr>
              <a:t>  </a:t>
            </a:r>
            <a:r>
              <a:rPr lang="en-US" altLang="zh-TW" sz="3600" dirty="0" smtClean="0">
                <a:solidFill>
                  <a:srgbClr val="FFC000"/>
                </a:solidFill>
              </a:rPr>
              <a:t>0929-100715(LINE</a:t>
            </a:r>
            <a:r>
              <a:rPr lang="zh-TW" altLang="en-US" sz="3600" dirty="0" smtClean="0">
                <a:solidFill>
                  <a:srgbClr val="FFC000"/>
                </a:solidFill>
              </a:rPr>
              <a:t> </a:t>
            </a:r>
            <a:r>
              <a:rPr lang="en-US" altLang="zh-TW" sz="3600" dirty="0" smtClean="0">
                <a:solidFill>
                  <a:srgbClr val="FFC000"/>
                </a:solidFill>
              </a:rPr>
              <a:t>ID)</a:t>
            </a:r>
          </a:p>
          <a:p>
            <a:pPr algn="l"/>
            <a:r>
              <a:rPr lang="zh-TW" altLang="en-US" sz="3600" dirty="0" smtClean="0">
                <a:solidFill>
                  <a:srgbClr val="FFC000"/>
                </a:solidFill>
              </a:rPr>
              <a:t>校</a:t>
            </a:r>
            <a:r>
              <a:rPr lang="zh-TW" altLang="en-US" sz="3600" dirty="0" smtClean="0">
                <a:solidFill>
                  <a:srgbClr val="FFC000"/>
                </a:solidFill>
              </a:rPr>
              <a:t>內分機</a:t>
            </a:r>
            <a:r>
              <a:rPr lang="en-US" altLang="zh-TW" sz="3600" dirty="0" smtClean="0">
                <a:solidFill>
                  <a:srgbClr val="FFC000"/>
                </a:solidFill>
              </a:rPr>
              <a:t>3354(</a:t>
            </a:r>
            <a:r>
              <a:rPr lang="zh-TW" altLang="en-US" sz="3600" dirty="0" smtClean="0">
                <a:solidFill>
                  <a:srgbClr val="FFC000"/>
                </a:solidFill>
              </a:rPr>
              <a:t>第二教學大樓六樓</a:t>
            </a:r>
            <a:r>
              <a:rPr lang="en-US" altLang="zh-TW" sz="3600" dirty="0" smtClean="0">
                <a:solidFill>
                  <a:srgbClr val="FFC000"/>
                </a:solidFill>
              </a:rPr>
              <a:t>T20622)</a:t>
            </a:r>
          </a:p>
          <a:p>
            <a:pPr algn="l"/>
            <a:r>
              <a:rPr lang="en-US" altLang="zh-TW" sz="3600" dirty="0" smtClean="0">
                <a:solidFill>
                  <a:srgbClr val="FFC000"/>
                </a:solidFill>
              </a:rPr>
              <a:t>E-MAIL</a:t>
            </a:r>
            <a:r>
              <a:rPr lang="en-US" altLang="zh-TW" sz="3600" dirty="0" smtClean="0">
                <a:solidFill>
                  <a:srgbClr val="FFC000"/>
                </a:solidFill>
              </a:rPr>
              <a:t>:</a:t>
            </a:r>
            <a:r>
              <a:rPr lang="zh-TW" altLang="en-US" sz="3600" dirty="0" smtClean="0">
                <a:solidFill>
                  <a:srgbClr val="FFC000"/>
                </a:solidFill>
              </a:rPr>
              <a:t> </a:t>
            </a:r>
            <a:r>
              <a:rPr lang="en-US" altLang="zh-TW" sz="3600" dirty="0" smtClean="0">
                <a:solidFill>
                  <a:srgbClr val="FFC000"/>
                </a:solidFill>
              </a:rPr>
              <a:t>tly9@mail.cjcu.edu.tw</a:t>
            </a:r>
            <a:endParaRPr lang="zh-TW" alt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招收對象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醫管系大四</a:t>
            </a:r>
            <a:r>
              <a:rPr lang="zh-TW" altLang="en-US" dirty="0" smtClean="0"/>
              <a:t>學生為主</a:t>
            </a:r>
            <a:r>
              <a:rPr lang="en-US" altLang="zh-TW" dirty="0" smtClean="0"/>
              <a:t>(</a:t>
            </a:r>
            <a:r>
              <a:rPr lang="zh-TW" altLang="en-US" dirty="0" smtClean="0"/>
              <a:t>大三亦可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其他科系</a:t>
            </a:r>
            <a:r>
              <a:rPr lang="zh-TW" altLang="en-US" dirty="0" smtClean="0">
                <a:solidFill>
                  <a:srgbClr val="FF0000"/>
                </a:solidFill>
              </a:rPr>
              <a:t>大三</a:t>
            </a:r>
            <a:r>
              <a:rPr lang="zh-TW" altLang="en-US" dirty="0" smtClean="0">
                <a:solidFill>
                  <a:srgbClr val="00B050"/>
                </a:solidFill>
              </a:rPr>
              <a:t>大四</a:t>
            </a:r>
            <a:r>
              <a:rPr lang="zh-TW" altLang="en-US" dirty="0" smtClean="0"/>
              <a:t>學生</a:t>
            </a:r>
            <a:endParaRPr lang="en-US" altLang="zh-TW" dirty="0" smtClean="0"/>
          </a:p>
          <a:p>
            <a:r>
              <a:rPr lang="zh-TW" altLang="en-US" dirty="0" smtClean="0"/>
              <a:t>預計</a:t>
            </a:r>
            <a:r>
              <a:rPr lang="en-US" altLang="zh-TW" dirty="0" smtClean="0">
                <a:solidFill>
                  <a:srgbClr val="FF0000"/>
                </a:solidFill>
              </a:rPr>
              <a:t>20</a:t>
            </a:r>
            <a:r>
              <a:rPr lang="zh-TW" altLang="en-US" dirty="0" smtClean="0">
                <a:solidFill>
                  <a:srgbClr val="FF0000"/>
                </a:solidFill>
              </a:rPr>
              <a:t>人</a:t>
            </a:r>
            <a:r>
              <a:rPr lang="en-US" altLang="zh-TW" dirty="0" smtClean="0"/>
              <a:t>(</a:t>
            </a:r>
            <a:r>
              <a:rPr lang="zh-TW" altLang="en-US" dirty="0" smtClean="0"/>
              <a:t>名額有限，有興趣者請於加退選前上網選課</a:t>
            </a:r>
            <a:r>
              <a:rPr lang="en-US" altLang="zh-TW" dirty="0" smtClean="0"/>
              <a:t>!)</a:t>
            </a:r>
          </a:p>
          <a:p>
            <a:r>
              <a:rPr lang="zh-TW" altLang="en-US" dirty="0" smtClean="0"/>
              <a:t>以全程能參加者</a:t>
            </a:r>
            <a:r>
              <a:rPr lang="zh-TW" altLang="en-US" dirty="0"/>
              <a:t>優先</a:t>
            </a:r>
            <a:r>
              <a:rPr lang="zh-TW" altLang="en-US" dirty="0" smtClean="0"/>
              <a:t>錄取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047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B0B2A2DD-8A7F-413F-A08B-B9A732FA0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238" y="587375"/>
            <a:ext cx="7346950" cy="76993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>
                <a:latin typeface="+mj-ea"/>
                <a:cs typeface="Arial" charset="0"/>
              </a:rPr>
              <a:t>課程架構</a:t>
            </a:r>
          </a:p>
        </p:txBody>
      </p:sp>
      <p:sp>
        <p:nvSpPr>
          <p:cNvPr id="1126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rgbClr val="777777"/>
                </a:solidFill>
                <a:latin typeface="華康明體 Std W7" pitchFamily="18" charset="-120"/>
                <a:ea typeface="華康明體 Std W7" pitchFamily="18" charset="-12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rgbClr val="777777"/>
                </a:solidFill>
                <a:latin typeface="華康明體 Std W7" pitchFamily="18" charset="-120"/>
                <a:ea typeface="華康明體 Std W7" pitchFamily="18" charset="-12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777777"/>
                </a:solidFill>
                <a:latin typeface="華康明體 Std W7" pitchFamily="18" charset="-120"/>
                <a:ea typeface="華康明體 Std W7" pitchFamily="18" charset="-12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777777"/>
                </a:solidFill>
                <a:latin typeface="華康明體 Std W7" pitchFamily="18" charset="-120"/>
                <a:ea typeface="華康明體 Std W7" pitchFamily="18" charset="-12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777777"/>
                </a:solidFill>
                <a:latin typeface="華康明體 Std W7" pitchFamily="18" charset="-120"/>
                <a:ea typeface="華康明體 Std W7" pitchFamily="18" charset="-12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777777"/>
                </a:solidFill>
                <a:latin typeface="華康明體 Std W7" pitchFamily="18" charset="-120"/>
                <a:ea typeface="華康明體 Std W7" pitchFamily="18" charset="-12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777777"/>
                </a:solidFill>
                <a:latin typeface="華康明體 Std W7" pitchFamily="18" charset="-120"/>
                <a:ea typeface="華康明體 Std W7" pitchFamily="18" charset="-12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777777"/>
                </a:solidFill>
                <a:latin typeface="華康明體 Std W7" pitchFamily="18" charset="-120"/>
                <a:ea typeface="華康明體 Std W7" pitchFamily="18" charset="-12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777777"/>
                </a:solidFill>
                <a:latin typeface="華康明體 Std W7" pitchFamily="18" charset="-120"/>
                <a:ea typeface="華康明體 Std W7" pitchFamily="18" charset="-12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1C5D85-7108-485A-9033-D7285792A236}" type="slidenum">
              <a:rPr lang="zh-TW" altLang="en-US" sz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TW" sz="120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83D20B38-5C81-43DA-9530-AA5F315AD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084248"/>
              </p:ext>
            </p:extLst>
          </p:nvPr>
        </p:nvGraphicFramePr>
        <p:xfrm>
          <a:off x="1343472" y="1628800"/>
          <a:ext cx="58326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9C787370-4481-4DB4-8C1B-41E29CDEA29B}"/>
              </a:ext>
            </a:extLst>
          </p:cNvPr>
          <p:cNvGraphicFramePr>
            <a:graphicFrameLocks/>
          </p:cNvGraphicFramePr>
          <p:nvPr/>
        </p:nvGraphicFramePr>
        <p:xfrm>
          <a:off x="6283002" y="1632570"/>
          <a:ext cx="4781550" cy="287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五邊形 3">
            <a:extLst>
              <a:ext uri="{FF2B5EF4-FFF2-40B4-BE49-F238E27FC236}">
                <a16:creationId xmlns:a16="http://schemas.microsoft.com/office/drawing/2014/main" id="{1E4C6423-0417-4B5F-8C13-43263C15EE88}"/>
              </a:ext>
            </a:extLst>
          </p:cNvPr>
          <p:cNvSpPr/>
          <p:nvPr/>
        </p:nvSpPr>
        <p:spPr bwMode="auto">
          <a:xfrm>
            <a:off x="6348561" y="5011065"/>
            <a:ext cx="5543550" cy="84333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全程參訓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者才能取得勞動部結訓證書，所謂全程參訓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即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畢上述四門課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職場體驗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55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6326" y="365125"/>
            <a:ext cx="10187473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課程效益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8922" y="1825625"/>
            <a:ext cx="9395927" cy="4351338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能具備考取勞動部「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照顧服務員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」單一級技能檢定考試之資格及能力。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能取得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CPR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AED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證照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全程參訓且成績及格者，將頒予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勞動部結訓證書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，有利於日後就業求職。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訓學員成績前三名者，將頒予獎勵，最高可達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一萬元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能對長照產業更加了解，甚至有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自行創業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的能力。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190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8130" y="365125"/>
            <a:ext cx="9515669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課程優勢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12777" y="1825625"/>
            <a:ext cx="8901404" cy="4351338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為主，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重視的是出席率、學習態度及實際操作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完全不用筆試或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報告喔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本課程排定許多業師上課，除了吸收業界實務經驗外，尚可認識職場相關主管及人員，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有助於畢業後求職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職場體驗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小時，若表現優異，畢業後直接就業的機會大增。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本課程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會安排職場參訪活動，亦會提供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課程所需之文具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用品、書籍、實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作課使用之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耗材等。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884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108-1:</a:t>
            </a:r>
            <a:r>
              <a:rPr lang="zh-TW" altLang="en-US" dirty="0" smtClean="0"/>
              <a:t>長期照顧實務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375" y="1371600"/>
            <a:ext cx="5043482" cy="50048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271491"/>
            <a:ext cx="45720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108-1:</a:t>
            </a:r>
            <a:r>
              <a:rPr lang="zh-TW" altLang="en-US" dirty="0" smtClean="0"/>
              <a:t>高齡健康促進方案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855" y="1690688"/>
            <a:ext cx="694944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3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108-2:</a:t>
            </a:r>
            <a:r>
              <a:rPr lang="zh-TW" altLang="en-US" sz="3600" dirty="0" smtClean="0"/>
              <a:t>社區暨長照產業發展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3747"/>
            <a:ext cx="4514850" cy="28289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309" y="509240"/>
            <a:ext cx="454342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7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108-2:</a:t>
            </a:r>
            <a:r>
              <a:rPr lang="zh-TW" altLang="en-US" dirty="0" smtClean="0"/>
              <a:t>共通核心職能課程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777" y="2408800"/>
            <a:ext cx="4562475" cy="27527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725" y="489325"/>
            <a:ext cx="45624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50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443</Words>
  <Application>Microsoft Office PowerPoint</Application>
  <PresentationFormat>寬螢幕</PresentationFormat>
  <Paragraphs>47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宋体</vt:lpstr>
      <vt:lpstr>華康明體 Std W9</vt:lpstr>
      <vt:lpstr>新細明體</vt:lpstr>
      <vt:lpstr>標楷體</vt:lpstr>
      <vt:lpstr>Arial</vt:lpstr>
      <vt:lpstr>Calibri</vt:lpstr>
      <vt:lpstr>Calibri Light</vt:lpstr>
      <vt:lpstr>Verdana</vt:lpstr>
      <vt:lpstr>Office 佈景主題</vt:lpstr>
      <vt:lpstr>108學年度勞動部就業學程招生宣導</vt:lpstr>
      <vt:lpstr>招收對象</vt:lpstr>
      <vt:lpstr>課程架構</vt:lpstr>
      <vt:lpstr>課程效益</vt:lpstr>
      <vt:lpstr>課程優勢</vt:lpstr>
      <vt:lpstr>108-1:長期照顧實務</vt:lpstr>
      <vt:lpstr>108-1:高齡健康促進方案</vt:lpstr>
      <vt:lpstr>108-2:社區暨長照產業發展</vt:lpstr>
      <vt:lpstr>108-2:共通核心職能課程</vt:lpstr>
      <vt:lpstr>詳情請洽 醫管系  曾琳雲老師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108學年度勞動部就業學程招生宣導</dc:title>
  <dc:creator>user</dc:creator>
  <cp:lastModifiedBy>user</cp:lastModifiedBy>
  <cp:revision>16</cp:revision>
  <dcterms:created xsi:type="dcterms:W3CDTF">2019-06-18T08:31:50Z</dcterms:created>
  <dcterms:modified xsi:type="dcterms:W3CDTF">2019-08-30T04:11:10Z</dcterms:modified>
</cp:coreProperties>
</file>