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AACBE43-BDE6-41FB-A42A-791E521BA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675F23A2-1705-4742-84AA-F30E749DE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134AA7A3-CDAD-41D6-B3B2-C0CB8CB6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6CE2CCD3-E53B-4FD3-B57D-FB0B095F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5AC57807-DE5B-4AAC-80C6-6C3F7918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147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6510D76-5A85-4229-BE87-F7286BA3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58B334A7-3919-4F12-A7F5-AF31035A3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6853BCAE-4DE1-4721-B5BF-032F3FB2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704228E-3312-4B8B-9F74-B707947A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5E7AF53-8AC7-4D53-B3AE-2CFA99F7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54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7C4EFDB8-D416-4997-AA9C-BBBEF4134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16D6B564-3D5B-40B3-94CF-DBAED5F2B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E6D5AA3F-45FE-4F33-B3AF-85B3839A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C5B130BC-5D47-4DAB-B1B0-952D7CA4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3704E3C4-CCD2-45C7-8F4D-2876A8CE3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42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262A0E4-676A-4031-A317-1FFC110F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0FAD1C46-0A93-40CA-AB37-ED0097AE9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366B8F6B-4B97-4C7B-8DC2-CEB0AA290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02A5980-CD7B-42CB-BC53-3D8274283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A760FD44-E432-455D-AAF0-BB40FDB1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4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5956659-B33C-4242-B022-FB815F732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349F514F-EFA7-4790-949F-1EACE04E9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CF5F9D8-CBB7-4131-9965-257498E33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1F02D9C-328E-4072-89C2-521205C3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18E5471-E27C-4944-9286-208CAAEB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48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3231DF2-7606-4DF9-BC34-71DE8D21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187B83BD-2DA9-4AF4-998F-26F57C881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FD224EFF-A603-44A8-878B-D14A78921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B3BF0FBB-B8A3-4C75-A0ED-8CB8464C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994F5C7E-F056-46D3-BC8E-BD7DFD5E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05EA3349-D1FD-4D40-B79A-82E05B12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75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605B38B-8F26-44E1-A13A-78A677FC8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36F0596C-7AEB-4DF0-A13B-74AD6032C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A3B18665-6C91-4B34-836D-AE0B6100D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5E75A020-8A57-44C8-9836-B061374AC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051C9785-B65D-4994-8E36-8090A0DDC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FEF1CDDE-129D-4696-AA0B-CCD836E7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26AFEB69-C5C0-4AD4-944A-55C9B6B2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95AB902B-8964-4341-843D-D3A9ECFB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72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30DC9A0-2DCF-43B5-BCD5-0B672354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BB64C1A4-E193-48C3-8EC6-0DF740C0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FB595A2F-13DD-4413-9BAA-F57C271D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8E75E8A7-CA34-4C0D-800E-8A461CBF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71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ADD055A7-5C48-4354-84F0-0D6A3B79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CB517DF2-5FEE-4B67-99AD-150147D2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C1ADAA76-95B6-42DB-A82F-0FE0E6D0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04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BF144E5-C30C-4F2C-A92A-003DED9C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928F5EC-2E37-4931-9AA0-9BD7487EC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35D44D0C-C033-4032-AF13-833C0A516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BBA7A2E9-9A19-4BBF-89DC-32020EBF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8AE028F2-78AC-4DBD-9FF4-915DEF82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D6E3F0F0-F459-44A1-BCFB-91BC65FD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53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3726B68-4DB8-4CD7-8DBB-E4C470131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DB4A8F63-370D-48D7-AC12-CF1D7B425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583469BA-082C-4501-8034-4629B7576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EBCE09E9-4FE1-4F52-9346-B1BF4C5F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346068D4-40D0-46F1-AD5A-E76097F3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5246B246-5FE3-4C26-A143-CF804A91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87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8935CE0E-BAD4-4B6B-BDA5-98AA7FBB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1DF4EF8F-49BF-40A8-BF4D-6C3CF6DC1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53C10A36-9EC6-419A-B7B5-2A19CE968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2E5A4-8B31-4D3B-925D-7385F623C016}" type="datetimeFigureOut">
              <a:rPr lang="zh-TW" altLang="en-US" smtClean="0"/>
              <a:t>2018/12/28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B52DFADA-B2DE-4153-94FF-979ADA583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20F4D7FA-8E0F-4D63-8B4D-308FBA0F7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5CA66-116B-4C98-89F8-ED01F9EAD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937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142845AE-857D-4CD7-8DED-1C125DC59BD1}"/>
              </a:ext>
            </a:extLst>
          </p:cNvPr>
          <p:cNvSpPr/>
          <p:nvPr/>
        </p:nvSpPr>
        <p:spPr>
          <a:xfrm>
            <a:off x="2351675" y="1269761"/>
            <a:ext cx="8495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105學年度畢業滿1年畢業生系所流向追蹤回收比率</a:t>
            </a:r>
            <a:r>
              <a:rPr lang="en-US" altLang="zh-TW" dirty="0"/>
              <a:t>(</a:t>
            </a:r>
            <a:r>
              <a:rPr lang="zh-TW" altLang="en-US" dirty="0"/>
              <a:t>職業安全與衛生學系學士</a:t>
            </a:r>
            <a:r>
              <a:rPr lang="en-US" altLang="zh-TW" dirty="0"/>
              <a:t>)</a:t>
            </a:r>
            <a:endParaRPr lang="zh-TW" altLang="en-US" dirty="0">
              <a:solidFill>
                <a:srgbClr val="000000"/>
              </a:solidFill>
              <a:latin typeface="新細明體" panose="02020500000000000000" pitchFamily="18" charset="-120"/>
            </a:endParaRPr>
          </a:p>
          <a:p>
            <a:endParaRPr lang="zh-TW" altLang="en-US" dirty="0"/>
          </a:p>
        </p:txBody>
      </p:sp>
      <p:graphicFrame>
        <p:nvGraphicFramePr>
          <p:cNvPr id="33" name="表格 32">
            <a:extLst>
              <a:ext uri="{FF2B5EF4-FFF2-40B4-BE49-F238E27FC236}">
                <a16:creationId xmlns="" xmlns:a16="http://schemas.microsoft.com/office/drawing/2014/main" id="{2F5E7190-BBA2-4A0B-A1CD-3FDECF9EC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03833"/>
              </p:ext>
            </p:extLst>
          </p:nvPr>
        </p:nvGraphicFramePr>
        <p:xfrm>
          <a:off x="742122" y="2685509"/>
          <a:ext cx="10866782" cy="1180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2388">
                  <a:extLst>
                    <a:ext uri="{9D8B030D-6E8A-4147-A177-3AD203B41FA5}">
                      <a16:colId xmlns="" xmlns:a16="http://schemas.microsoft.com/office/drawing/2014/main" val="4019555743"/>
                    </a:ext>
                  </a:extLst>
                </a:gridCol>
                <a:gridCol w="1212308">
                  <a:extLst>
                    <a:ext uri="{9D8B030D-6E8A-4147-A177-3AD203B41FA5}">
                      <a16:colId xmlns="" xmlns:a16="http://schemas.microsoft.com/office/drawing/2014/main" val="1277269347"/>
                    </a:ext>
                  </a:extLst>
                </a:gridCol>
                <a:gridCol w="1212308">
                  <a:extLst>
                    <a:ext uri="{9D8B030D-6E8A-4147-A177-3AD203B41FA5}">
                      <a16:colId xmlns="" xmlns:a16="http://schemas.microsoft.com/office/drawing/2014/main" val="3840240185"/>
                    </a:ext>
                  </a:extLst>
                </a:gridCol>
                <a:gridCol w="1003288">
                  <a:extLst>
                    <a:ext uri="{9D8B030D-6E8A-4147-A177-3AD203B41FA5}">
                      <a16:colId xmlns="" xmlns:a16="http://schemas.microsoft.com/office/drawing/2014/main" val="154950101"/>
                    </a:ext>
                  </a:extLst>
                </a:gridCol>
                <a:gridCol w="1430614">
                  <a:extLst>
                    <a:ext uri="{9D8B030D-6E8A-4147-A177-3AD203B41FA5}">
                      <a16:colId xmlns="" xmlns:a16="http://schemas.microsoft.com/office/drawing/2014/main" val="2211647604"/>
                    </a:ext>
                  </a:extLst>
                </a:gridCol>
                <a:gridCol w="1212308">
                  <a:extLst>
                    <a:ext uri="{9D8B030D-6E8A-4147-A177-3AD203B41FA5}">
                      <a16:colId xmlns="" xmlns:a16="http://schemas.microsoft.com/office/drawing/2014/main" val="4079124033"/>
                    </a:ext>
                  </a:extLst>
                </a:gridCol>
                <a:gridCol w="1653568">
                  <a:extLst>
                    <a:ext uri="{9D8B030D-6E8A-4147-A177-3AD203B41FA5}">
                      <a16:colId xmlns="" xmlns:a16="http://schemas.microsoft.com/office/drawing/2014/main" val="3548209590"/>
                    </a:ext>
                  </a:extLst>
                </a:gridCol>
              </a:tblGrid>
              <a:tr h="59013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科系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學生數總數 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已追蹤筆數 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拒答筆數 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尚未追蹤筆數 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已追蹤比率 </a:t>
                      </a:r>
                      <a:endParaRPr lang="zh-TW" altLang="en-US" sz="18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含拒答追蹤比率 </a:t>
                      </a:r>
                      <a:endParaRPr lang="zh-TW" altLang="en-US" sz="18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50747112"/>
                  </a:ext>
                </a:extLst>
              </a:tr>
              <a:tr h="59013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職業安全與衛生學系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</a:rPr>
                        <a:t>73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54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73.97%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</a:rPr>
                        <a:t>73.97%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27742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658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341" y="2268187"/>
            <a:ext cx="9695553" cy="291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507" y="2185060"/>
            <a:ext cx="9269147" cy="286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70" y="2339439"/>
            <a:ext cx="10313899" cy="2170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28" y="2149435"/>
            <a:ext cx="9861599" cy="2938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19" y="2042556"/>
            <a:ext cx="10186798" cy="308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60" y="866900"/>
            <a:ext cx="10025815" cy="51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01" y="2446316"/>
            <a:ext cx="10688007" cy="1918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09" y="646918"/>
            <a:ext cx="10008157" cy="574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2054431"/>
            <a:ext cx="9621878" cy="264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42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65" y="665019"/>
            <a:ext cx="9687883" cy="518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16" y="664176"/>
            <a:ext cx="3557339" cy="382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99" y="2315689"/>
            <a:ext cx="9919008" cy="212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96" y="1175657"/>
            <a:ext cx="10042174" cy="409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03" y="344385"/>
            <a:ext cx="10212310" cy="593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61" y="191241"/>
            <a:ext cx="8100640" cy="42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92" y="795338"/>
            <a:ext cx="8728621" cy="571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13" y="821285"/>
            <a:ext cx="8148142" cy="42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84" y="2363191"/>
            <a:ext cx="9268787" cy="27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71" y="2529444"/>
            <a:ext cx="10144205" cy="192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49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</Words>
  <Application>Microsoft Office PowerPoint</Application>
  <PresentationFormat>寬螢幕</PresentationFormat>
  <Paragraphs>15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紹煜 周</dc:creator>
  <cp:lastModifiedBy>職安系辦</cp:lastModifiedBy>
  <cp:revision>36</cp:revision>
  <dcterms:created xsi:type="dcterms:W3CDTF">2018-11-22T06:34:12Z</dcterms:created>
  <dcterms:modified xsi:type="dcterms:W3CDTF">2018-12-28T02:27:18Z</dcterms:modified>
</cp:coreProperties>
</file>