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1DD55CC-3539-451B-919A-573EA8893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FFA892E-89B7-4B46-BA07-69F1A14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8D48716-DF64-4DD2-88D1-F0C58CC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A40BB93-8D3B-4F46-A459-611C012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3223F3A-A6FF-4F7E-B03B-BBD978D8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0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3B1B32-15D0-4F6E-A648-D4D22FCE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99EFA93-701C-4597-B0CD-BC15E9F4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824E6A2-E86E-4009-B3FF-3B1F3BA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ED24AD-29A3-4258-945A-BEF6F74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99A4C6D-AF0C-4284-BE43-E4C40C31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E0E9B1BE-2A03-42F9-A6CB-5CF9C5D1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C4FCB81-D846-4665-8E48-7F6C2D57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57CF7F9-B392-4E5B-81AB-65700DFE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AAE3130-7B87-468E-B4DB-20558DD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5137160-1D45-429B-BA79-A4CA3B3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12C08A7-EAE2-4DA6-AC6A-C58E332F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340672A-721B-4887-9E26-9A3BA2A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DD392F7-9752-499E-A21F-4D794E1E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FE36133-3661-4CB0-A213-BB89FF20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6BB044D-E0BD-416A-90F8-4EBDE7C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3CAD2AE-1ED9-4082-B2E0-2D56C75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57659A7-E409-4F82-87A7-BD38BBA6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3622981-CF1D-4241-8F1B-7FC1AC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C8F2530-10BF-4AD2-9A2B-E6103B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8424051-F4EF-4428-B854-C9039255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9CDBAFC-68BA-40C8-98F7-D9224860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CA00EB6-C5DC-4708-AAE2-2D8244543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D5280F49-12CD-4284-BA3B-8A0D7B50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FD862C5A-0414-43B5-98E7-94F0695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5491670-3EF2-4567-AB55-9BAEC62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CD84945-EDFF-4E2A-8CFB-C646DC00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13AF256-624F-40F9-9E0F-3482F524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7E6CCD6-519E-470F-B913-8FD72E0B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C159170D-D346-441F-B4FA-C5E88620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A9268E8E-2821-42D9-A92D-BC53364A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A6DE95F8-A40F-45DA-B969-C7DC7B5E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14E4950A-9DFA-4C51-8693-F451B04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4FB547E7-5D74-458E-942C-CBBDD2C7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5EA08FC0-5E96-4C5F-AEC3-05860FF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55190E6-F8EF-4088-8BC7-C3A05466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06C5A99F-335D-4912-9E39-AAD767F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29F7ACA6-92BA-4DD6-9362-D0D09E3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4FDECCC1-3BCD-4FED-B001-5921FA80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636B4F87-DDC0-469C-AC1D-78CE286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5910D11F-9313-46EE-BA70-86E778CB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0E49A5B-E274-4015-96C0-C8EA34C3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77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05A0DD2-C207-4A0C-B2F3-ABC8D1D3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4278F18-08C8-4C3D-ADCE-80D5DFEB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E7F02C0-BFD9-499C-8537-9302399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9363E4D8-7642-45A1-9EC7-95801A37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1E0E3A17-8970-43C3-BF4A-26A1F49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9424D7D-1B02-4B9B-8BCB-70D8F559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1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65FED2F-21DF-4C28-8FBB-C79791A3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274953F4-1890-4CE7-8DF1-754C1573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91386CC-2C67-4618-9781-31DCD049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1958CF3-9BE0-4697-B244-CDA173F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59FD0AFE-31F0-4B33-907E-507A9338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E9795BC0-5A89-4BAF-88D5-5FDD7ADA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7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36066D84-29CA-4F94-86A3-D43D7795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59299D1-EB9A-47CB-8817-69B063C2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8A95357-FB65-4BB8-B758-6DAA76F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5A3-D13F-47FD-9EA1-9986157C156A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D5590C9-99C6-418C-921C-FAEFFF19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B6B28D0-17A9-4E51-ADD1-1EFAFD41F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D72939B5-FF50-4B07-95A1-6C96FB01E801}"/>
              </a:ext>
            </a:extLst>
          </p:cNvPr>
          <p:cNvSpPr/>
          <p:nvPr/>
        </p:nvSpPr>
        <p:spPr>
          <a:xfrm>
            <a:off x="2365513" y="114372"/>
            <a:ext cx="746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生物科技學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A10BF338-A7DA-45B8-8282-FEADE0F1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77607"/>
              </p:ext>
            </p:extLst>
          </p:nvPr>
        </p:nvGraphicFramePr>
        <p:xfrm>
          <a:off x="304800" y="609601"/>
          <a:ext cx="11608904" cy="135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4863">
                  <a:extLst>
                    <a:ext uri="{9D8B030D-6E8A-4147-A177-3AD203B41FA5}">
                      <a16:colId xmlns:a16="http://schemas.microsoft.com/office/drawing/2014/main" xmlns="" val="1376267359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2390158637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31102144"/>
                    </a:ext>
                  </a:extLst>
                </a:gridCol>
                <a:gridCol w="1038312">
                  <a:extLst>
                    <a:ext uri="{9D8B030D-6E8A-4147-A177-3AD203B41FA5}">
                      <a16:colId xmlns:a16="http://schemas.microsoft.com/office/drawing/2014/main" xmlns="" val="1273297810"/>
                    </a:ext>
                  </a:extLst>
                </a:gridCol>
                <a:gridCol w="1710392">
                  <a:extLst>
                    <a:ext uri="{9D8B030D-6E8A-4147-A177-3AD203B41FA5}">
                      <a16:colId xmlns:a16="http://schemas.microsoft.com/office/drawing/2014/main" xmlns="" val="2160251862"/>
                    </a:ext>
                  </a:extLst>
                </a:gridCol>
                <a:gridCol w="1569534">
                  <a:extLst>
                    <a:ext uri="{9D8B030D-6E8A-4147-A177-3AD203B41FA5}">
                      <a16:colId xmlns:a16="http://schemas.microsoft.com/office/drawing/2014/main" xmlns="" val="2144127437"/>
                    </a:ext>
                  </a:extLst>
                </a:gridCol>
                <a:gridCol w="1166547">
                  <a:extLst>
                    <a:ext uri="{9D8B030D-6E8A-4147-A177-3AD203B41FA5}">
                      <a16:colId xmlns:a16="http://schemas.microsoft.com/office/drawing/2014/main" xmlns="" val="3184496353"/>
                    </a:ext>
                  </a:extLst>
                </a:gridCol>
              </a:tblGrid>
              <a:tr h="679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8505254"/>
                  </a:ext>
                </a:extLst>
              </a:tr>
              <a:tr h="679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生物科技學系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46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32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69.57%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69.57%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8676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4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89" y="206375"/>
            <a:ext cx="11102068" cy="70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89" y="1164545"/>
            <a:ext cx="11198137" cy="303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787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85" y="579212"/>
            <a:ext cx="10959144" cy="223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62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392338"/>
            <a:ext cx="10968348" cy="325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989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6" y="441325"/>
            <a:ext cx="11024511" cy="33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102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383495"/>
            <a:ext cx="10925179" cy="5596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048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80" y="361948"/>
            <a:ext cx="10181091" cy="630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880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96" y="289152"/>
            <a:ext cx="10384291" cy="6394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507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92" y="352652"/>
            <a:ext cx="10975121" cy="613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767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67" y="350157"/>
            <a:ext cx="9775095" cy="63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67" y="1092881"/>
            <a:ext cx="9775095" cy="549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99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13" y="356508"/>
            <a:ext cx="11129085" cy="299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71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95" y="222477"/>
            <a:ext cx="10311720" cy="6503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3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45" y="296409"/>
            <a:ext cx="10118725" cy="61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14" y="1067637"/>
            <a:ext cx="10634422" cy="411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417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54" y="441552"/>
            <a:ext cx="11078992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74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97" y="319542"/>
            <a:ext cx="9757930" cy="626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448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36" y="254454"/>
            <a:ext cx="11139678" cy="645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35" y="1044349"/>
            <a:ext cx="11075389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3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78" y="255361"/>
            <a:ext cx="10186308" cy="6317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44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89" y="1072695"/>
            <a:ext cx="10977295" cy="527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89" y="206375"/>
            <a:ext cx="11102068" cy="70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62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寬螢幕</PresentationFormat>
  <Paragraphs>15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user</cp:lastModifiedBy>
  <cp:revision>28</cp:revision>
  <dcterms:created xsi:type="dcterms:W3CDTF">2018-11-22T06:21:51Z</dcterms:created>
  <dcterms:modified xsi:type="dcterms:W3CDTF">2018-12-28T03:11:28Z</dcterms:modified>
</cp:coreProperties>
</file>