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9" d="100"/>
          <a:sy n="79" d="100"/>
        </p:scale>
        <p:origin x="-384" y="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1DD55CC-3539-451B-919A-573EA8893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xmlns="" id="{EFFA892E-89B7-4B46-BA07-69F1A14CC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78D48716-DF64-4DD2-88D1-F0C58CC2B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8A40BB93-8D3B-4F46-A459-611C0124D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63223F3A-A6FF-4F7E-B03B-BBD978D8C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801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A3B1B32-15D0-4F6E-A648-D4D22FCE1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99EFA93-701C-4597-B0CD-BC15E9F4E4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E824E6A2-E86E-4009-B3FF-3B1F3BABF1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EED24AD-29A3-4258-945A-BEF6F74A3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299A4C6D-AF0C-4284-BE43-E4C40C313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3579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xmlns="" id="{E0E9B1BE-2A03-42F9-A6CB-5CF9C5D1CF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xmlns="" id="{1C4FCB81-D846-4665-8E48-7F6C2D577F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457CF7F9-B392-4E5B-81AB-65700DFEC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4AAE3130-7B87-468E-B4DB-20558DDE4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5137160-1D45-429B-BA79-A4CA3B350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9927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712C08A7-EAE2-4DA6-AC6A-C58E332F4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0340672A-721B-4887-9E26-9A3BA2A169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DDD392F7-9752-499E-A21F-4D794E1E3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FE36133-3661-4CB0-A213-BB89FF209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16BB044D-E0BD-416A-90F8-4EBDE7C97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7211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33CAD2AE-1ED9-4082-B2E0-2D56C75C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957659A7-E409-4F82-87A7-BD38BBA6A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33622981-CF1D-4241-8F1B-7FC1AC85D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BC8F2530-10BF-4AD2-9A2B-E6103BE78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98424051-F4EF-4428-B854-C90392553C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739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9CDBAFC-68BA-40C8-98F7-D9224860A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ACA00EB6-C5DC-4708-AAE2-2D82445432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D5280F49-12CD-4284-BA3B-8A0D7B50BB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FD862C5A-0414-43B5-98E7-94F0695A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95491670-3EF2-4567-AB55-9BAEC62CF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BCD84945-EDFF-4E2A-8CFB-C646DC00D3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27002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413AF256-624F-40F9-9E0F-3482F5241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B7E6CCD6-519E-470F-B913-8FD72E0B98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xmlns="" id="{C159170D-D346-441F-B4FA-C5E8862007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xmlns="" id="{A9268E8E-2821-42D9-A92D-BC53364AA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xmlns="" id="{A6DE95F8-A40F-45DA-B969-C7DC7B5E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xmlns="" id="{14E4950A-9DFA-4C51-8693-F451B04C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xmlns="" id="{4FB547E7-5D74-458E-942C-CBBDD2C74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xmlns="" id="{5EA08FC0-5E96-4C5F-AEC3-05860FF3F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8782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055190E6-F8EF-4088-8BC7-C3A054667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06C5A99F-335D-4912-9E39-AAD767FE5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29F7ACA6-92BA-4DD6-9362-D0D09E337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4FDECCC1-3BCD-4FED-B001-5921FA80D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1927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xmlns="" id="{636B4F87-DDC0-469C-AC1D-78CE28636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xmlns="" id="{5910D11F-9313-46EE-BA70-86E778CB8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xmlns="" id="{C0E49A5B-E274-4015-96C0-C8EA34C32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89774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D05A0DD2-C207-4A0C-B2F3-ABC8D1D34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xmlns="" id="{E4278F18-08C8-4C3D-ADCE-80D5DFEB81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EE7F02C0-BFD9-499C-8537-9302399B6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9363E4D8-7642-45A1-9EC7-95801A373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E0E3A17-8970-43C3-BF4A-26A1F4927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99424D7D-1B02-4B9B-8BCB-70D8F5599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7103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B65FED2F-21DF-4C28-8FBB-C79791A3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xmlns="" id="{274953F4-1890-4CE7-8DF1-754C1573FD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xmlns="" id="{491386CC-2C67-4618-9781-31DCD04936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xmlns="" id="{41958CF3-9BE0-4697-B244-CDA173F9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59FD0AFE-31F0-4B33-907E-507A9338F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E9795BC0-5A89-4BAF-88D5-5FDD7ADA17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174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xmlns="" id="{36066D84-29CA-4F94-86A3-D43D7795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xmlns="" id="{D59299D1-EB9A-47CB-8817-69B063C2C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xmlns="" id="{28A95357-FB65-4BB8-B758-6DAA76F991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465A3-D13F-47FD-9EA1-9986157C156A}" type="datetimeFigureOut">
              <a:rPr lang="zh-TW" altLang="en-US" smtClean="0"/>
              <a:t>2018/11/27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xmlns="" id="{ED5590C9-99C6-418C-921C-FAEFFF1966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xmlns="" id="{5B6B28D0-17A9-4E51-ADD1-1EFAFD41FAF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AB962-0571-4E52-962D-1B94F6B8B53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46300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>
            <a:extLst>
              <a:ext uri="{FF2B5EF4-FFF2-40B4-BE49-F238E27FC236}">
                <a16:creationId xmlns:a16="http://schemas.microsoft.com/office/drawing/2014/main" xmlns="" id="{D72939B5-FF50-4B07-95A1-6C96FB01E801}"/>
              </a:ext>
            </a:extLst>
          </p:cNvPr>
          <p:cNvSpPr/>
          <p:nvPr/>
        </p:nvSpPr>
        <p:spPr>
          <a:xfrm>
            <a:off x="2365513" y="114372"/>
            <a:ext cx="74609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/>
              <a:t>101學年度畢業滿5年畢業生系所流向追蹤回收比率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資訊管理學</a:t>
            </a:r>
            <a:r>
              <a:rPr lang="zh-TW" altLang="en-US" dirty="0" smtClean="0"/>
              <a:t>系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xmlns="" id="{A10BF338-A7DA-45B8-8282-FEADE0F14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1842668"/>
              </p:ext>
            </p:extLst>
          </p:nvPr>
        </p:nvGraphicFramePr>
        <p:xfrm>
          <a:off x="304800" y="609601"/>
          <a:ext cx="11608904" cy="13596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14863">
                  <a:extLst>
                    <a:ext uri="{9D8B030D-6E8A-4147-A177-3AD203B41FA5}">
                      <a16:colId xmlns:a16="http://schemas.microsoft.com/office/drawing/2014/main" xmlns="" val="1376267359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2390158637"/>
                    </a:ext>
                  </a:extLst>
                </a:gridCol>
                <a:gridCol w="1254628">
                  <a:extLst>
                    <a:ext uri="{9D8B030D-6E8A-4147-A177-3AD203B41FA5}">
                      <a16:colId xmlns:a16="http://schemas.microsoft.com/office/drawing/2014/main" xmlns="" val="31102144"/>
                    </a:ext>
                  </a:extLst>
                </a:gridCol>
                <a:gridCol w="1038312">
                  <a:extLst>
                    <a:ext uri="{9D8B030D-6E8A-4147-A177-3AD203B41FA5}">
                      <a16:colId xmlns:a16="http://schemas.microsoft.com/office/drawing/2014/main" xmlns="" val="1273297810"/>
                    </a:ext>
                  </a:extLst>
                </a:gridCol>
                <a:gridCol w="1710392">
                  <a:extLst>
                    <a:ext uri="{9D8B030D-6E8A-4147-A177-3AD203B41FA5}">
                      <a16:colId xmlns:a16="http://schemas.microsoft.com/office/drawing/2014/main" xmlns="" val="2160251862"/>
                    </a:ext>
                  </a:extLst>
                </a:gridCol>
                <a:gridCol w="1569534">
                  <a:extLst>
                    <a:ext uri="{9D8B030D-6E8A-4147-A177-3AD203B41FA5}">
                      <a16:colId xmlns:a16="http://schemas.microsoft.com/office/drawing/2014/main" xmlns="" val="2144127437"/>
                    </a:ext>
                  </a:extLst>
                </a:gridCol>
                <a:gridCol w="1166547">
                  <a:extLst>
                    <a:ext uri="{9D8B030D-6E8A-4147-A177-3AD203B41FA5}">
                      <a16:colId xmlns:a16="http://schemas.microsoft.com/office/drawing/2014/main" xmlns="" val="3184496353"/>
                    </a:ext>
                  </a:extLst>
                </a:gridCol>
              </a:tblGrid>
              <a:tr h="679814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科系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學生數總數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已追蹤筆數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拒答筆數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 dirty="0">
                          <a:effectLst/>
                        </a:rPr>
                        <a:t>尚未追蹤筆數 </a:t>
                      </a:r>
                      <a:endParaRPr lang="zh-TW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已追蹤比率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800" u="none" strike="noStrike">
                          <a:effectLst/>
                        </a:rPr>
                        <a:t>含拒答追蹤比率 </a:t>
                      </a:r>
                      <a:endParaRPr lang="zh-TW" altLang="en-US" sz="1800" b="1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xmlns="" val="2848505254"/>
                  </a:ext>
                </a:extLst>
              </a:tr>
              <a:tr h="679814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800" u="none" strike="noStrike" dirty="0">
                          <a:effectLst/>
                        </a:rPr>
                        <a:t>資訊管理學系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117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87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30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>
                          <a:effectLst/>
                        </a:rPr>
                        <a:t>74.36%</a:t>
                      </a:r>
                      <a:endParaRPr lang="en-US" altLang="zh-TW" sz="1800" b="0" i="0" u="none" strike="noStrike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1800" u="none" strike="noStrike" dirty="0">
                          <a:effectLst/>
                        </a:rPr>
                        <a:t>74.36%</a:t>
                      </a:r>
                      <a:endParaRPr lang="en-US" altLang="zh-TW" sz="1800" b="0" i="0" u="none" strike="noStrike" dirty="0">
                        <a:solidFill>
                          <a:srgbClr val="000000"/>
                        </a:solidFill>
                        <a:effectLst/>
                        <a:latin typeface="新細明體" panose="02020500000000000000" pitchFamily="18" charset="-120"/>
                        <a:ea typeface="新細明體" panose="02020500000000000000" pitchFamily="18" charset="-12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5047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7262" y="751972"/>
            <a:ext cx="9572382" cy="661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3745" y="1756611"/>
            <a:ext cx="10356462" cy="3188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562" y="2322095"/>
            <a:ext cx="10827396" cy="22258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960" y="1732547"/>
            <a:ext cx="10468492" cy="3441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276" y="1467853"/>
            <a:ext cx="11248097" cy="3814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821" y="709862"/>
            <a:ext cx="10648757" cy="614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467" y="505326"/>
            <a:ext cx="9655956" cy="57631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183" y="493295"/>
            <a:ext cx="10280915" cy="6100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0534" y="553453"/>
            <a:ext cx="9879124" cy="6075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693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996" y="1034716"/>
            <a:ext cx="7272019" cy="4536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51" y="1804737"/>
            <a:ext cx="9864119" cy="4463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95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155" y="1732548"/>
            <a:ext cx="11563775" cy="3477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2389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0288" y="312822"/>
            <a:ext cx="9854018" cy="619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43" y="548189"/>
            <a:ext cx="7128707" cy="5346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743" y="1540041"/>
            <a:ext cx="10163194" cy="39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38" y="2298031"/>
            <a:ext cx="10803954" cy="223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8721" y="505325"/>
            <a:ext cx="9443604" cy="620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343" y="694071"/>
            <a:ext cx="10369863" cy="555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783" y="1744579"/>
            <a:ext cx="11011615" cy="342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668" y="517358"/>
            <a:ext cx="9912638" cy="6003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7896" y="349667"/>
            <a:ext cx="9979442" cy="6730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4788" y="1130968"/>
            <a:ext cx="9194208" cy="5727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7788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55</Words>
  <Application>Microsoft Office PowerPoint</Application>
  <PresentationFormat>自訂</PresentationFormat>
  <Paragraphs>15</Paragraphs>
  <Slides>18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19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紹煜 周</dc:creator>
  <cp:lastModifiedBy>CJCU</cp:lastModifiedBy>
  <cp:revision>6</cp:revision>
  <dcterms:created xsi:type="dcterms:W3CDTF">2018-11-22T06:21:51Z</dcterms:created>
  <dcterms:modified xsi:type="dcterms:W3CDTF">2018-11-27T05:51:38Z</dcterms:modified>
</cp:coreProperties>
</file>