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968208"/>
              </p:ext>
            </p:extLst>
          </p:nvPr>
        </p:nvGraphicFramePr>
        <p:xfrm>
          <a:off x="107501" y="1211653"/>
          <a:ext cx="8784978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529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資訊管理學系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72.95%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72.95%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28027" y="179348"/>
            <a:ext cx="7487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>
                <a:solidFill>
                  <a:schemeClr val="dk1"/>
                </a:solidFill>
              </a:rPr>
              <a:t>資訊管理學</a:t>
            </a:r>
            <a:r>
              <a:rPr lang="zh-TW" altLang="en-US" smtClean="0">
                <a:solidFill>
                  <a:schemeClr val="dk1"/>
                </a:solidFill>
              </a:rPr>
              <a:t>系</a:t>
            </a:r>
            <a:r>
              <a:rPr lang="zh-TW" altLang="en-US" smtClean="0"/>
              <a:t>學士</a:t>
            </a:r>
            <a:r>
              <a:rPr lang="zh-TW" altLang="en-US" dirty="0" smtClean="0"/>
              <a:t>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0893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00654"/>
            <a:ext cx="7459117" cy="346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48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7848872" cy="360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632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24744"/>
            <a:ext cx="7776864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92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24744"/>
            <a:ext cx="7766769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633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2736"/>
            <a:ext cx="7963632" cy="437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917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7776864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80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24744"/>
            <a:ext cx="8208912" cy="439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078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31335"/>
            <a:ext cx="8076640" cy="498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524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26482"/>
            <a:ext cx="8446734" cy="311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1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99680"/>
            <a:ext cx="7731296" cy="592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46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15" y="2348880"/>
            <a:ext cx="7478169" cy="303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44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54" y="647311"/>
            <a:ext cx="7941384" cy="587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61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899592" y="332656"/>
            <a:ext cx="7200800" cy="6434815"/>
            <a:chOff x="899592" y="548680"/>
            <a:chExt cx="6955068" cy="6218791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608" y="548680"/>
              <a:ext cx="6811052" cy="819768"/>
            </a:xfrm>
            <a:prstGeom prst="rect">
              <a:avLst/>
            </a:prstGeom>
          </p:spPr>
        </p:pic>
        <p:pic>
          <p:nvPicPr>
            <p:cNvPr id="3" name="圖片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592" y="1352142"/>
              <a:ext cx="6955068" cy="54153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8538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80728"/>
            <a:ext cx="7449590" cy="357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97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04" y="764704"/>
            <a:ext cx="7468643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89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14" y="1340768"/>
            <a:ext cx="7478169" cy="374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453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58</Words>
  <Application>Microsoft Office PowerPoint</Application>
  <PresentationFormat>如螢幕大小 (4:3)</PresentationFormat>
  <Paragraphs>15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Career</cp:lastModifiedBy>
  <cp:revision>4</cp:revision>
  <dcterms:created xsi:type="dcterms:W3CDTF">2018-11-22T06:11:39Z</dcterms:created>
  <dcterms:modified xsi:type="dcterms:W3CDTF">2018-12-07T06:10:12Z</dcterms:modified>
</cp:coreProperties>
</file>