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8" autoAdjust="0"/>
    <p:restoredTop sz="94660"/>
  </p:normalViewPr>
  <p:slideViewPr>
    <p:cSldViewPr snapToGrid="0">
      <p:cViewPr>
        <p:scale>
          <a:sx n="60" d="100"/>
          <a:sy n="60" d="100"/>
        </p:scale>
        <p:origin x="-133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571F766-94BC-4DEC-B453-F79995E2F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A763413-0BF9-407B-8E3F-D62A8553B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804F1AB-95D7-435B-8773-30CF5F3C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15DD2C8-C23B-4559-B2B0-A8ECA763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92B7288-F40C-445E-BB05-F6AE8B24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3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A1C18BC-35A5-424B-9E7E-2253D6BA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FC646389-3A28-4FD3-9563-BE51C2A5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F9668FD-A807-4E21-B3B6-A6295B79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F59A160-418F-49C0-A3A6-9BCE152E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D51A8FE-86D7-4024-AE42-6024082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06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D57AAD9C-44B9-4D58-BEF5-FA09DBCB1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ED5B1FD-BCE0-4D57-8C02-41E2F30BD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98D86A3-8229-411A-AB51-47D6E0D2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CDC6B3F-BF33-4C2E-ABF6-D45C37EC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E4C9414-8553-4F23-A618-5C0DE6AE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65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16A9F20-647B-4644-A4E6-8AFED1FD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2C1D5E5-5C53-484F-B283-AACB0175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71DE2D0-0049-43E4-8431-3C0B4133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2AFAE43-D8E5-4AEC-B52B-5AC0A768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AF199B2-EEC0-4DAC-AC5D-957AE97D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5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317DA2-8FD6-482C-AE13-DCE23248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19E3EFA-1F2E-4C50-AD6A-FF1BAAD25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92FA69C-8098-4503-A4EF-DE7C4365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898FC2-F3E7-4D9C-8EEA-12F65CFA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A1741E5-A614-4305-BBE3-FD4CD255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9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15D1AE-7BC0-4083-810C-BB0EFC13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2AB9B80-E6A1-4DCB-8597-107C3AE45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EE1F27D-EAAB-4A9A-9AA0-8A0E146AF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A43620A-2FC3-4703-B2DE-DDB0FA15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0F87268-361B-4856-AEC4-E4201053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16E28E1-3F16-487C-9DA4-CD009104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7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2CDBCBA-D228-4AAA-AD90-2DFFFF38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5593E404-B5A2-4C9D-84F1-6A75C17BA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157D2B7-A706-488A-8ED8-1B592E713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461E14D-E963-4A12-B6C6-698AEF797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D5FECCAF-F64B-4393-9A20-C9BAF0ADB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A98D83D-8ECD-4837-B64E-A107FBFF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8DA2F60F-D5F8-428B-B760-F3421ABD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696F245-2B6E-4B9F-ACE0-A08EDEE8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8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58FD696-8189-4F2E-8BCF-9F8E0FF8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F54C0166-5B5E-4CFC-81ED-D81009C8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A2493B1-964E-4582-BE3B-0066EA2E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C196EFB4-C2C1-4B28-8073-F25AD7B0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34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87EDD45A-BF8C-4128-B61A-9FB9FC3A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7454E36-9628-4B88-A81B-92E2F569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2E8CB09-7C14-4D79-9592-FF9ACC1D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8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6A6914A-CF3C-43AE-91DF-5775FE4D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05F83B-41F9-4DA2-9CF3-AF425A42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0330A76-C88D-46B2-A31E-95D07492B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65ADE4B-6C55-4D53-A240-77DBC22B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C6A07BCA-CCFF-42CB-8213-D789ADE2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1DFA182-44E6-4AAE-BE57-F0465087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4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69A3155-7065-4D6A-B95D-8878F1AA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F4776998-FC0B-49C1-B457-2EC57E686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08959CB-57F1-450A-B20B-67A8AC32C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40F8B81-0FBA-487F-8FED-669CAD76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0D17624-BBD8-4B23-BEA6-1FF413D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F2B0FEA-BB03-4945-9BEE-57552E7B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0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10A358C-5B0D-4FFF-B8D2-ABC943D7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6DDC18D8-9592-4B3D-9005-8DA724E2A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87C0E13-4A13-4248-8C2D-69B61915B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56E9836-7750-4116-A106-3D698BA66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72122BF-4F0B-4CD2-AD00-91E9A9F67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7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371B2AE-A5FE-41A6-AB10-EFE4E8A2C509}"/>
              </a:ext>
            </a:extLst>
          </p:cNvPr>
          <p:cNvSpPr/>
          <p:nvPr/>
        </p:nvSpPr>
        <p:spPr>
          <a:xfrm>
            <a:off x="2382363" y="0"/>
            <a:ext cx="7427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TW" altLang="en-US" dirty="0"/>
              <a:t>105學年度畢業滿1年畢業生系所流向追蹤回收</a:t>
            </a:r>
            <a:r>
              <a:rPr lang="zh-TW" altLang="en-US" dirty="0" smtClean="0"/>
              <a:t>比率</a:t>
            </a:r>
            <a:r>
              <a:rPr lang="en-US" altLang="zh-TW" dirty="0" smtClean="0"/>
              <a:t>(</a:t>
            </a:r>
            <a:r>
              <a:rPr lang="zh-TW" altLang="en-US" dirty="0"/>
              <a:t>資訊管理學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D5250A6D-878F-481D-A39B-66E8C4C69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14635"/>
              </p:ext>
            </p:extLst>
          </p:nvPr>
        </p:nvGraphicFramePr>
        <p:xfrm>
          <a:off x="516834" y="432396"/>
          <a:ext cx="11158329" cy="93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561">
                  <a:extLst>
                    <a:ext uri="{9D8B030D-6E8A-4147-A177-3AD203B41FA5}">
                      <a16:colId xmlns:a16="http://schemas.microsoft.com/office/drawing/2014/main" xmlns="" val="242671031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3953289706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723837143"/>
                    </a:ext>
                  </a:extLst>
                </a:gridCol>
                <a:gridCol w="998012">
                  <a:extLst>
                    <a:ext uri="{9D8B030D-6E8A-4147-A177-3AD203B41FA5}">
                      <a16:colId xmlns:a16="http://schemas.microsoft.com/office/drawing/2014/main" xmlns="" val="2496879708"/>
                    </a:ext>
                  </a:extLst>
                </a:gridCol>
                <a:gridCol w="1423091">
                  <a:extLst>
                    <a:ext uri="{9D8B030D-6E8A-4147-A177-3AD203B41FA5}">
                      <a16:colId xmlns:a16="http://schemas.microsoft.com/office/drawing/2014/main" xmlns="" val="254147754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1692192952"/>
                    </a:ext>
                  </a:extLst>
                </a:gridCol>
                <a:gridCol w="1644872">
                  <a:extLst>
                    <a:ext uri="{9D8B030D-6E8A-4147-A177-3AD203B41FA5}">
                      <a16:colId xmlns:a16="http://schemas.microsoft.com/office/drawing/2014/main" xmlns="" val="3931308442"/>
                    </a:ext>
                  </a:extLst>
                </a:gridCol>
              </a:tblGrid>
              <a:tr h="5432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11500051"/>
                  </a:ext>
                </a:extLst>
              </a:tr>
              <a:tr h="38708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資訊管理學系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6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5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83.33%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83.33%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03967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0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717"/>
            <a:ext cx="12192000" cy="629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54" y="-7984"/>
            <a:ext cx="10799379" cy="686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965"/>
            <a:ext cx="12179188" cy="60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4399"/>
            <a:ext cx="12192000" cy="261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8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74645"/>
            <a:ext cx="12148809" cy="4049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2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125"/>
            <a:ext cx="12175856" cy="504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259"/>
            <a:ext cx="12235787" cy="86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87362"/>
            <a:ext cx="12209983" cy="414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247"/>
            <a:ext cx="12200580" cy="6306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118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59" y="0"/>
            <a:ext cx="10055458" cy="97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59" y="993228"/>
            <a:ext cx="10055458" cy="586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22707" cy="118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182413"/>
            <a:ext cx="12200987" cy="545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46841"/>
            <a:ext cx="12182981" cy="625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2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</Words>
  <Application>Microsoft Office PowerPoint</Application>
  <PresentationFormat>自訂</PresentationFormat>
  <Paragraphs>15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20</cp:revision>
  <dcterms:created xsi:type="dcterms:W3CDTF">2018-11-22T06:13:38Z</dcterms:created>
  <dcterms:modified xsi:type="dcterms:W3CDTF">2018-12-06T07:38:48Z</dcterms:modified>
</cp:coreProperties>
</file>