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5310188" cy="7470775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CF509-4F58-4753-B3FF-20859105C3F6}" type="datetimeFigureOut">
              <a:rPr lang="zh-TW" altLang="en-US" smtClean="0"/>
              <a:t>2020/1/15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B9F16-171B-44BF-91A1-46FAB5B351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256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264" y="1222648"/>
            <a:ext cx="4513660" cy="2600936"/>
          </a:xfrm>
        </p:spPr>
        <p:txBody>
          <a:bodyPr anchor="b"/>
          <a:lstStyle>
            <a:lvl1pPr algn="ctr">
              <a:defRPr sz="348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3774" y="3923887"/>
            <a:ext cx="3982641" cy="1803707"/>
          </a:xfrm>
        </p:spPr>
        <p:txBody>
          <a:bodyPr/>
          <a:lstStyle>
            <a:lvl1pPr marL="0" indent="0" algn="ctr">
              <a:buNone/>
              <a:defRPr sz="1394"/>
            </a:lvl1pPr>
            <a:lvl2pPr marL="265496" indent="0" algn="ctr">
              <a:buNone/>
              <a:defRPr sz="1161"/>
            </a:lvl2pPr>
            <a:lvl3pPr marL="530992" indent="0" algn="ctr">
              <a:buNone/>
              <a:defRPr sz="1045"/>
            </a:lvl3pPr>
            <a:lvl4pPr marL="796488" indent="0" algn="ctr">
              <a:buNone/>
              <a:defRPr sz="929"/>
            </a:lvl4pPr>
            <a:lvl5pPr marL="1061984" indent="0" algn="ctr">
              <a:buNone/>
              <a:defRPr sz="929"/>
            </a:lvl5pPr>
            <a:lvl6pPr marL="1327480" indent="0" algn="ctr">
              <a:buNone/>
              <a:defRPr sz="929"/>
            </a:lvl6pPr>
            <a:lvl7pPr marL="1592976" indent="0" algn="ctr">
              <a:buNone/>
              <a:defRPr sz="929"/>
            </a:lvl7pPr>
            <a:lvl8pPr marL="1858472" indent="0" algn="ctr">
              <a:buNone/>
              <a:defRPr sz="929"/>
            </a:lvl8pPr>
            <a:lvl9pPr marL="2123968" indent="0" algn="ctr">
              <a:buNone/>
              <a:defRPr sz="929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EF27-1BFE-4CDE-A407-36D86BC38992}" type="datetimeFigureOut">
              <a:rPr lang="zh-TW" altLang="en-US" smtClean="0"/>
              <a:t>2020/1/15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2C48-E392-4833-9BD9-2990142366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70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EF27-1BFE-4CDE-A407-36D86BC38992}" type="datetimeFigureOut">
              <a:rPr lang="zh-TW" altLang="en-US" smtClean="0"/>
              <a:t>2020/1/15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2C48-E392-4833-9BD9-2990142366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934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00104" y="397750"/>
            <a:ext cx="1145009" cy="633113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075" y="397750"/>
            <a:ext cx="3368651" cy="633113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EF27-1BFE-4CDE-A407-36D86BC38992}" type="datetimeFigureOut">
              <a:rPr lang="zh-TW" altLang="en-US" smtClean="0"/>
              <a:t>2020/1/15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2C48-E392-4833-9BD9-2990142366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581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EF27-1BFE-4CDE-A407-36D86BC38992}" type="datetimeFigureOut">
              <a:rPr lang="zh-TW" altLang="en-US" smtClean="0"/>
              <a:t>2020/1/15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2C48-E392-4833-9BD9-2990142366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16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310" y="1862508"/>
            <a:ext cx="4580037" cy="3107634"/>
          </a:xfrm>
        </p:spPr>
        <p:txBody>
          <a:bodyPr anchor="b"/>
          <a:lstStyle>
            <a:lvl1pPr>
              <a:defRPr sz="348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310" y="4999542"/>
            <a:ext cx="4580037" cy="1634231"/>
          </a:xfrm>
        </p:spPr>
        <p:txBody>
          <a:bodyPr/>
          <a:lstStyle>
            <a:lvl1pPr marL="0" indent="0">
              <a:buNone/>
              <a:defRPr sz="1394">
                <a:solidFill>
                  <a:schemeClr val="tx1"/>
                </a:solidFill>
              </a:defRPr>
            </a:lvl1pPr>
            <a:lvl2pPr marL="265496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2pPr>
            <a:lvl3pPr marL="530992" indent="0">
              <a:buNone/>
              <a:defRPr sz="1045">
                <a:solidFill>
                  <a:schemeClr val="tx1">
                    <a:tint val="75000"/>
                  </a:schemeClr>
                </a:solidFill>
              </a:defRPr>
            </a:lvl3pPr>
            <a:lvl4pPr marL="796488" indent="0">
              <a:buNone/>
              <a:defRPr sz="929">
                <a:solidFill>
                  <a:schemeClr val="tx1">
                    <a:tint val="75000"/>
                  </a:schemeClr>
                </a:solidFill>
              </a:defRPr>
            </a:lvl4pPr>
            <a:lvl5pPr marL="1061984" indent="0">
              <a:buNone/>
              <a:defRPr sz="929">
                <a:solidFill>
                  <a:schemeClr val="tx1">
                    <a:tint val="75000"/>
                  </a:schemeClr>
                </a:solidFill>
              </a:defRPr>
            </a:lvl5pPr>
            <a:lvl6pPr marL="1327480" indent="0">
              <a:buNone/>
              <a:defRPr sz="929">
                <a:solidFill>
                  <a:schemeClr val="tx1">
                    <a:tint val="75000"/>
                  </a:schemeClr>
                </a:solidFill>
              </a:defRPr>
            </a:lvl6pPr>
            <a:lvl7pPr marL="1592976" indent="0">
              <a:buNone/>
              <a:defRPr sz="929">
                <a:solidFill>
                  <a:schemeClr val="tx1">
                    <a:tint val="75000"/>
                  </a:schemeClr>
                </a:solidFill>
              </a:defRPr>
            </a:lvl7pPr>
            <a:lvl8pPr marL="1858472" indent="0">
              <a:buNone/>
              <a:defRPr sz="929">
                <a:solidFill>
                  <a:schemeClr val="tx1">
                    <a:tint val="75000"/>
                  </a:schemeClr>
                </a:solidFill>
              </a:defRPr>
            </a:lvl8pPr>
            <a:lvl9pPr marL="2123968" indent="0">
              <a:buNone/>
              <a:defRPr sz="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EF27-1BFE-4CDE-A407-36D86BC38992}" type="datetimeFigureOut">
              <a:rPr lang="zh-TW" altLang="en-US" smtClean="0"/>
              <a:t>2020/1/15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2C48-E392-4833-9BD9-2990142366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813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075" y="1988748"/>
            <a:ext cx="2256830" cy="47401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8283" y="1988748"/>
            <a:ext cx="2256830" cy="47401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EF27-1BFE-4CDE-A407-36D86BC38992}" type="datetimeFigureOut">
              <a:rPr lang="zh-TW" altLang="en-US" smtClean="0"/>
              <a:t>2020/1/15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2C48-E392-4833-9BD9-2990142366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00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7" y="397751"/>
            <a:ext cx="4580037" cy="144400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8" y="1831378"/>
            <a:ext cx="2246458" cy="897530"/>
          </a:xfrm>
        </p:spPr>
        <p:txBody>
          <a:bodyPr anchor="b"/>
          <a:lstStyle>
            <a:lvl1pPr marL="0" indent="0">
              <a:buNone/>
              <a:defRPr sz="1394" b="1"/>
            </a:lvl1pPr>
            <a:lvl2pPr marL="265496" indent="0">
              <a:buNone/>
              <a:defRPr sz="1161" b="1"/>
            </a:lvl2pPr>
            <a:lvl3pPr marL="530992" indent="0">
              <a:buNone/>
              <a:defRPr sz="1045" b="1"/>
            </a:lvl3pPr>
            <a:lvl4pPr marL="796488" indent="0">
              <a:buNone/>
              <a:defRPr sz="929" b="1"/>
            </a:lvl4pPr>
            <a:lvl5pPr marL="1061984" indent="0">
              <a:buNone/>
              <a:defRPr sz="929" b="1"/>
            </a:lvl5pPr>
            <a:lvl6pPr marL="1327480" indent="0">
              <a:buNone/>
              <a:defRPr sz="929" b="1"/>
            </a:lvl6pPr>
            <a:lvl7pPr marL="1592976" indent="0">
              <a:buNone/>
              <a:defRPr sz="929" b="1"/>
            </a:lvl7pPr>
            <a:lvl8pPr marL="1858472" indent="0">
              <a:buNone/>
              <a:defRPr sz="929" b="1"/>
            </a:lvl8pPr>
            <a:lvl9pPr marL="2123968" indent="0">
              <a:buNone/>
              <a:defRPr sz="929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8" y="2728908"/>
            <a:ext cx="2246458" cy="40138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88283" y="1831378"/>
            <a:ext cx="2257522" cy="897530"/>
          </a:xfrm>
        </p:spPr>
        <p:txBody>
          <a:bodyPr anchor="b"/>
          <a:lstStyle>
            <a:lvl1pPr marL="0" indent="0">
              <a:buNone/>
              <a:defRPr sz="1394" b="1"/>
            </a:lvl1pPr>
            <a:lvl2pPr marL="265496" indent="0">
              <a:buNone/>
              <a:defRPr sz="1161" b="1"/>
            </a:lvl2pPr>
            <a:lvl3pPr marL="530992" indent="0">
              <a:buNone/>
              <a:defRPr sz="1045" b="1"/>
            </a:lvl3pPr>
            <a:lvl4pPr marL="796488" indent="0">
              <a:buNone/>
              <a:defRPr sz="929" b="1"/>
            </a:lvl4pPr>
            <a:lvl5pPr marL="1061984" indent="0">
              <a:buNone/>
              <a:defRPr sz="929" b="1"/>
            </a:lvl5pPr>
            <a:lvl6pPr marL="1327480" indent="0">
              <a:buNone/>
              <a:defRPr sz="929" b="1"/>
            </a:lvl6pPr>
            <a:lvl7pPr marL="1592976" indent="0">
              <a:buNone/>
              <a:defRPr sz="929" b="1"/>
            </a:lvl7pPr>
            <a:lvl8pPr marL="1858472" indent="0">
              <a:buNone/>
              <a:defRPr sz="929" b="1"/>
            </a:lvl8pPr>
            <a:lvl9pPr marL="2123968" indent="0">
              <a:buNone/>
              <a:defRPr sz="929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88283" y="2728908"/>
            <a:ext cx="2257522" cy="40138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EF27-1BFE-4CDE-A407-36D86BC38992}" type="datetimeFigureOut">
              <a:rPr lang="zh-TW" altLang="en-US" smtClean="0"/>
              <a:t>2020/1/15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2C48-E392-4833-9BD9-2990142366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11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EF27-1BFE-4CDE-A407-36D86BC38992}" type="datetimeFigureOut">
              <a:rPr lang="zh-TW" altLang="en-US" smtClean="0"/>
              <a:t>2020/1/15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2C48-E392-4833-9BD9-2990142366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96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EF27-1BFE-4CDE-A407-36D86BC38992}" type="datetimeFigureOut">
              <a:rPr lang="zh-TW" altLang="en-US" smtClean="0"/>
              <a:t>2020/1/15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2C48-E392-4833-9BD9-2990142366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7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7" y="498052"/>
            <a:ext cx="1712674" cy="1743181"/>
          </a:xfrm>
        </p:spPr>
        <p:txBody>
          <a:bodyPr anchor="b"/>
          <a:lstStyle>
            <a:lvl1pPr>
              <a:defRPr sz="185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521" y="1075655"/>
            <a:ext cx="2688283" cy="5309092"/>
          </a:xfrm>
        </p:spPr>
        <p:txBody>
          <a:bodyPr/>
          <a:lstStyle>
            <a:lvl1pPr>
              <a:defRPr sz="1858"/>
            </a:lvl1pPr>
            <a:lvl2pPr>
              <a:defRPr sz="1626"/>
            </a:lvl2pPr>
            <a:lvl3pPr>
              <a:defRPr sz="1394"/>
            </a:lvl3pPr>
            <a:lvl4pPr>
              <a:defRPr sz="1161"/>
            </a:lvl4pPr>
            <a:lvl5pPr>
              <a:defRPr sz="1161"/>
            </a:lvl5pPr>
            <a:lvl6pPr>
              <a:defRPr sz="1161"/>
            </a:lvl6pPr>
            <a:lvl7pPr>
              <a:defRPr sz="1161"/>
            </a:lvl7pPr>
            <a:lvl8pPr>
              <a:defRPr sz="1161"/>
            </a:lvl8pPr>
            <a:lvl9pPr>
              <a:defRPr sz="116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7" y="2241233"/>
            <a:ext cx="1712674" cy="4152160"/>
          </a:xfrm>
        </p:spPr>
        <p:txBody>
          <a:bodyPr/>
          <a:lstStyle>
            <a:lvl1pPr marL="0" indent="0">
              <a:buNone/>
              <a:defRPr sz="929"/>
            </a:lvl1pPr>
            <a:lvl2pPr marL="265496" indent="0">
              <a:buNone/>
              <a:defRPr sz="813"/>
            </a:lvl2pPr>
            <a:lvl3pPr marL="530992" indent="0">
              <a:buNone/>
              <a:defRPr sz="697"/>
            </a:lvl3pPr>
            <a:lvl4pPr marL="796488" indent="0">
              <a:buNone/>
              <a:defRPr sz="581"/>
            </a:lvl4pPr>
            <a:lvl5pPr marL="1061984" indent="0">
              <a:buNone/>
              <a:defRPr sz="581"/>
            </a:lvl5pPr>
            <a:lvl6pPr marL="1327480" indent="0">
              <a:buNone/>
              <a:defRPr sz="581"/>
            </a:lvl6pPr>
            <a:lvl7pPr marL="1592976" indent="0">
              <a:buNone/>
              <a:defRPr sz="581"/>
            </a:lvl7pPr>
            <a:lvl8pPr marL="1858472" indent="0">
              <a:buNone/>
              <a:defRPr sz="581"/>
            </a:lvl8pPr>
            <a:lvl9pPr marL="2123968" indent="0">
              <a:buNone/>
              <a:defRPr sz="58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EF27-1BFE-4CDE-A407-36D86BC38992}" type="datetimeFigureOut">
              <a:rPr lang="zh-TW" altLang="en-US" smtClean="0"/>
              <a:t>2020/1/15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2C48-E392-4833-9BD9-2990142366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554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7" y="498052"/>
            <a:ext cx="1712674" cy="1743181"/>
          </a:xfrm>
        </p:spPr>
        <p:txBody>
          <a:bodyPr anchor="b"/>
          <a:lstStyle>
            <a:lvl1pPr>
              <a:defRPr sz="185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57521" y="1075655"/>
            <a:ext cx="2688283" cy="5309092"/>
          </a:xfrm>
        </p:spPr>
        <p:txBody>
          <a:bodyPr anchor="t"/>
          <a:lstStyle>
            <a:lvl1pPr marL="0" indent="0">
              <a:buNone/>
              <a:defRPr sz="1858"/>
            </a:lvl1pPr>
            <a:lvl2pPr marL="265496" indent="0">
              <a:buNone/>
              <a:defRPr sz="1626"/>
            </a:lvl2pPr>
            <a:lvl3pPr marL="530992" indent="0">
              <a:buNone/>
              <a:defRPr sz="1394"/>
            </a:lvl3pPr>
            <a:lvl4pPr marL="796488" indent="0">
              <a:buNone/>
              <a:defRPr sz="1161"/>
            </a:lvl4pPr>
            <a:lvl5pPr marL="1061984" indent="0">
              <a:buNone/>
              <a:defRPr sz="1161"/>
            </a:lvl5pPr>
            <a:lvl6pPr marL="1327480" indent="0">
              <a:buNone/>
              <a:defRPr sz="1161"/>
            </a:lvl6pPr>
            <a:lvl7pPr marL="1592976" indent="0">
              <a:buNone/>
              <a:defRPr sz="1161"/>
            </a:lvl7pPr>
            <a:lvl8pPr marL="1858472" indent="0">
              <a:buNone/>
              <a:defRPr sz="1161"/>
            </a:lvl8pPr>
            <a:lvl9pPr marL="2123968" indent="0">
              <a:buNone/>
              <a:defRPr sz="116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7" y="2241233"/>
            <a:ext cx="1712674" cy="4152160"/>
          </a:xfrm>
        </p:spPr>
        <p:txBody>
          <a:bodyPr/>
          <a:lstStyle>
            <a:lvl1pPr marL="0" indent="0">
              <a:buNone/>
              <a:defRPr sz="929"/>
            </a:lvl1pPr>
            <a:lvl2pPr marL="265496" indent="0">
              <a:buNone/>
              <a:defRPr sz="813"/>
            </a:lvl2pPr>
            <a:lvl3pPr marL="530992" indent="0">
              <a:buNone/>
              <a:defRPr sz="697"/>
            </a:lvl3pPr>
            <a:lvl4pPr marL="796488" indent="0">
              <a:buNone/>
              <a:defRPr sz="581"/>
            </a:lvl4pPr>
            <a:lvl5pPr marL="1061984" indent="0">
              <a:buNone/>
              <a:defRPr sz="581"/>
            </a:lvl5pPr>
            <a:lvl6pPr marL="1327480" indent="0">
              <a:buNone/>
              <a:defRPr sz="581"/>
            </a:lvl6pPr>
            <a:lvl7pPr marL="1592976" indent="0">
              <a:buNone/>
              <a:defRPr sz="581"/>
            </a:lvl7pPr>
            <a:lvl8pPr marL="1858472" indent="0">
              <a:buNone/>
              <a:defRPr sz="581"/>
            </a:lvl8pPr>
            <a:lvl9pPr marL="2123968" indent="0">
              <a:buNone/>
              <a:defRPr sz="58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EF27-1BFE-4CDE-A407-36D86BC38992}" type="datetimeFigureOut">
              <a:rPr lang="zh-TW" altLang="en-US" smtClean="0"/>
              <a:t>2020/1/15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2C48-E392-4833-9BD9-2990142366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151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076" y="397751"/>
            <a:ext cx="4580037" cy="1444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076" y="1988748"/>
            <a:ext cx="4580037" cy="4740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076" y="6924303"/>
            <a:ext cx="1194792" cy="397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BEF27-1BFE-4CDE-A407-36D86BC38992}" type="datetimeFigureOut">
              <a:rPr lang="zh-TW" altLang="en-US" smtClean="0"/>
              <a:t>2020/1/15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9000" y="6924303"/>
            <a:ext cx="1792188" cy="397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50320" y="6924303"/>
            <a:ext cx="1194792" cy="397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48-E392-4833-9BD9-2990142366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870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0992" rtl="0" eaLnBrk="1" latinLnBrk="0" hangingPunct="1">
        <a:lnSpc>
          <a:spcPct val="90000"/>
        </a:lnSpc>
        <a:spcBef>
          <a:spcPct val="0"/>
        </a:spcBef>
        <a:buNone/>
        <a:defRPr sz="25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2748" indent="-132748" algn="l" defTabSz="530992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1626" kern="1200">
          <a:solidFill>
            <a:schemeClr val="tx1"/>
          </a:solidFill>
          <a:latin typeface="+mn-lt"/>
          <a:ea typeface="+mn-ea"/>
          <a:cs typeface="+mn-cs"/>
        </a:defRPr>
      </a:lvl1pPr>
      <a:lvl2pPr marL="398244" indent="-132748" algn="l" defTabSz="53099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394" kern="1200">
          <a:solidFill>
            <a:schemeClr val="tx1"/>
          </a:solidFill>
          <a:latin typeface="+mn-lt"/>
          <a:ea typeface="+mn-ea"/>
          <a:cs typeface="+mn-cs"/>
        </a:defRPr>
      </a:lvl2pPr>
      <a:lvl3pPr marL="663740" indent="-132748" algn="l" defTabSz="53099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161" kern="1200">
          <a:solidFill>
            <a:schemeClr val="tx1"/>
          </a:solidFill>
          <a:latin typeface="+mn-lt"/>
          <a:ea typeface="+mn-ea"/>
          <a:cs typeface="+mn-cs"/>
        </a:defRPr>
      </a:lvl3pPr>
      <a:lvl4pPr marL="929236" indent="-132748" algn="l" defTabSz="53099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5" kern="1200">
          <a:solidFill>
            <a:schemeClr val="tx1"/>
          </a:solidFill>
          <a:latin typeface="+mn-lt"/>
          <a:ea typeface="+mn-ea"/>
          <a:cs typeface="+mn-cs"/>
        </a:defRPr>
      </a:lvl4pPr>
      <a:lvl5pPr marL="1194732" indent="-132748" algn="l" defTabSz="53099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5" kern="1200">
          <a:solidFill>
            <a:schemeClr val="tx1"/>
          </a:solidFill>
          <a:latin typeface="+mn-lt"/>
          <a:ea typeface="+mn-ea"/>
          <a:cs typeface="+mn-cs"/>
        </a:defRPr>
      </a:lvl5pPr>
      <a:lvl6pPr marL="1460228" indent="-132748" algn="l" defTabSz="53099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5" kern="1200">
          <a:solidFill>
            <a:schemeClr val="tx1"/>
          </a:solidFill>
          <a:latin typeface="+mn-lt"/>
          <a:ea typeface="+mn-ea"/>
          <a:cs typeface="+mn-cs"/>
        </a:defRPr>
      </a:lvl6pPr>
      <a:lvl7pPr marL="1725724" indent="-132748" algn="l" defTabSz="53099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5" kern="1200">
          <a:solidFill>
            <a:schemeClr val="tx1"/>
          </a:solidFill>
          <a:latin typeface="+mn-lt"/>
          <a:ea typeface="+mn-ea"/>
          <a:cs typeface="+mn-cs"/>
        </a:defRPr>
      </a:lvl7pPr>
      <a:lvl8pPr marL="1991220" indent="-132748" algn="l" defTabSz="53099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5" kern="1200">
          <a:solidFill>
            <a:schemeClr val="tx1"/>
          </a:solidFill>
          <a:latin typeface="+mn-lt"/>
          <a:ea typeface="+mn-ea"/>
          <a:cs typeface="+mn-cs"/>
        </a:defRPr>
      </a:lvl8pPr>
      <a:lvl9pPr marL="2256716" indent="-132748" algn="l" defTabSz="530992" rtl="0" eaLnBrk="1" latinLnBrk="0" hangingPunct="1">
        <a:lnSpc>
          <a:spcPct val="90000"/>
        </a:lnSpc>
        <a:spcBef>
          <a:spcPts val="290"/>
        </a:spcBef>
        <a:buFont typeface="Arial" panose="020B0604020202020204" pitchFamily="34" charset="0"/>
        <a:buChar char="•"/>
        <a:defRPr sz="10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0992" rtl="0" eaLnBrk="1" latinLnBrk="0" hangingPunct="1">
        <a:defRPr sz="1045" kern="1200">
          <a:solidFill>
            <a:schemeClr val="tx1"/>
          </a:solidFill>
          <a:latin typeface="+mn-lt"/>
          <a:ea typeface="+mn-ea"/>
          <a:cs typeface="+mn-cs"/>
        </a:defRPr>
      </a:lvl1pPr>
      <a:lvl2pPr marL="265496" algn="l" defTabSz="530992" rtl="0" eaLnBrk="1" latinLnBrk="0" hangingPunct="1">
        <a:defRPr sz="1045" kern="1200">
          <a:solidFill>
            <a:schemeClr val="tx1"/>
          </a:solidFill>
          <a:latin typeface="+mn-lt"/>
          <a:ea typeface="+mn-ea"/>
          <a:cs typeface="+mn-cs"/>
        </a:defRPr>
      </a:lvl2pPr>
      <a:lvl3pPr marL="530992" algn="l" defTabSz="530992" rtl="0" eaLnBrk="1" latinLnBrk="0" hangingPunct="1">
        <a:defRPr sz="1045" kern="1200">
          <a:solidFill>
            <a:schemeClr val="tx1"/>
          </a:solidFill>
          <a:latin typeface="+mn-lt"/>
          <a:ea typeface="+mn-ea"/>
          <a:cs typeface="+mn-cs"/>
        </a:defRPr>
      </a:lvl3pPr>
      <a:lvl4pPr marL="796488" algn="l" defTabSz="530992" rtl="0" eaLnBrk="1" latinLnBrk="0" hangingPunct="1">
        <a:defRPr sz="1045" kern="1200">
          <a:solidFill>
            <a:schemeClr val="tx1"/>
          </a:solidFill>
          <a:latin typeface="+mn-lt"/>
          <a:ea typeface="+mn-ea"/>
          <a:cs typeface="+mn-cs"/>
        </a:defRPr>
      </a:lvl4pPr>
      <a:lvl5pPr marL="1061984" algn="l" defTabSz="530992" rtl="0" eaLnBrk="1" latinLnBrk="0" hangingPunct="1">
        <a:defRPr sz="1045" kern="1200">
          <a:solidFill>
            <a:schemeClr val="tx1"/>
          </a:solidFill>
          <a:latin typeface="+mn-lt"/>
          <a:ea typeface="+mn-ea"/>
          <a:cs typeface="+mn-cs"/>
        </a:defRPr>
      </a:lvl5pPr>
      <a:lvl6pPr marL="1327480" algn="l" defTabSz="530992" rtl="0" eaLnBrk="1" latinLnBrk="0" hangingPunct="1">
        <a:defRPr sz="1045" kern="1200">
          <a:solidFill>
            <a:schemeClr val="tx1"/>
          </a:solidFill>
          <a:latin typeface="+mn-lt"/>
          <a:ea typeface="+mn-ea"/>
          <a:cs typeface="+mn-cs"/>
        </a:defRPr>
      </a:lvl6pPr>
      <a:lvl7pPr marL="1592976" algn="l" defTabSz="530992" rtl="0" eaLnBrk="1" latinLnBrk="0" hangingPunct="1">
        <a:defRPr sz="1045" kern="1200">
          <a:solidFill>
            <a:schemeClr val="tx1"/>
          </a:solidFill>
          <a:latin typeface="+mn-lt"/>
          <a:ea typeface="+mn-ea"/>
          <a:cs typeface="+mn-cs"/>
        </a:defRPr>
      </a:lvl7pPr>
      <a:lvl8pPr marL="1858472" algn="l" defTabSz="530992" rtl="0" eaLnBrk="1" latinLnBrk="0" hangingPunct="1">
        <a:defRPr sz="1045" kern="1200">
          <a:solidFill>
            <a:schemeClr val="tx1"/>
          </a:solidFill>
          <a:latin typeface="+mn-lt"/>
          <a:ea typeface="+mn-ea"/>
          <a:cs typeface="+mn-cs"/>
        </a:defRPr>
      </a:lvl8pPr>
      <a:lvl9pPr marL="2123968" algn="l" defTabSz="530992" rtl="0" eaLnBrk="1" latinLnBrk="0" hangingPunct="1">
        <a:defRPr sz="10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92080" cy="749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933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CJCU</cp:lastModifiedBy>
  <cp:revision>1</cp:revision>
  <dcterms:created xsi:type="dcterms:W3CDTF">2020-01-15T02:01:39Z</dcterms:created>
  <dcterms:modified xsi:type="dcterms:W3CDTF">2020-01-15T02:06:39Z</dcterms:modified>
</cp:coreProperties>
</file>