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8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會計資訊學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01585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="" xmlns:a16="http://schemas.microsoft.com/office/drawing/2014/main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="" xmlns:a16="http://schemas.microsoft.com/office/drawing/2014/main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="" xmlns:a16="http://schemas.microsoft.com/office/drawing/2014/main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="" xmlns:a16="http://schemas.microsoft.com/office/drawing/2014/main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="" xmlns:a16="http://schemas.microsoft.com/office/drawing/2014/main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="" xmlns:a16="http://schemas.microsoft.com/office/drawing/2014/main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="" xmlns:a16="http://schemas.microsoft.com/office/drawing/2014/main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會計資訊學系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111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78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33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70.27%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70.27%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078" y="1054016"/>
            <a:ext cx="7958889" cy="45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19" y="1937083"/>
            <a:ext cx="11043366" cy="398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51" y="2177716"/>
            <a:ext cx="11489522" cy="2526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05" y="1744579"/>
            <a:ext cx="11036326" cy="353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45" y="1672390"/>
            <a:ext cx="11030004" cy="34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98" y="818147"/>
            <a:ext cx="11100036" cy="560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249" y="541421"/>
            <a:ext cx="9880934" cy="61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47" y="529389"/>
            <a:ext cx="10248829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269" y="517358"/>
            <a:ext cx="9648695" cy="607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168" y="870802"/>
            <a:ext cx="6013032" cy="38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032" y="1468778"/>
            <a:ext cx="10321090" cy="476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13" y="1744579"/>
            <a:ext cx="11771464" cy="338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81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97" y="385012"/>
            <a:ext cx="9997721" cy="619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51" y="954757"/>
            <a:ext cx="7136750" cy="535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71" y="1840831"/>
            <a:ext cx="10532330" cy="405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82" y="2237874"/>
            <a:ext cx="11684122" cy="233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516" y="557909"/>
            <a:ext cx="9264316" cy="607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067" y="919163"/>
            <a:ext cx="9292638" cy="53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510" y="2033338"/>
            <a:ext cx="10068952" cy="3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395" y="625643"/>
            <a:ext cx="9858170" cy="591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42" y="562979"/>
            <a:ext cx="9536064" cy="54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42" y="1203158"/>
            <a:ext cx="9714724" cy="542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8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Office PowerPoint</Application>
  <PresentationFormat>自訂</PresentationFormat>
  <Paragraphs>15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11</cp:revision>
  <dcterms:created xsi:type="dcterms:W3CDTF">2018-11-22T06:21:51Z</dcterms:created>
  <dcterms:modified xsi:type="dcterms:W3CDTF">2018-11-27T06:14:42Z</dcterms:modified>
</cp:coreProperties>
</file>