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351675" y="1269761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會計資訊學系學士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30" name="表格 29">
            <a:extLst>
              <a:ext uri="{FF2B5EF4-FFF2-40B4-BE49-F238E27FC236}">
                <a16:creationId xmlns="" xmlns:a16="http://schemas.microsoft.com/office/drawing/2014/main" id="{794F2B5F-9B0B-4F93-A25E-C51020A11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98239"/>
              </p:ext>
            </p:extLst>
          </p:nvPr>
        </p:nvGraphicFramePr>
        <p:xfrm>
          <a:off x="715618" y="2481056"/>
          <a:ext cx="11078816" cy="1471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9801">
                  <a:extLst>
                    <a:ext uri="{9D8B030D-6E8A-4147-A177-3AD203B41FA5}">
                      <a16:colId xmlns="" xmlns:a16="http://schemas.microsoft.com/office/drawing/2014/main" val="587846059"/>
                    </a:ext>
                  </a:extLst>
                </a:gridCol>
                <a:gridCol w="1197338">
                  <a:extLst>
                    <a:ext uri="{9D8B030D-6E8A-4147-A177-3AD203B41FA5}">
                      <a16:colId xmlns="" xmlns:a16="http://schemas.microsoft.com/office/drawing/2014/main" val="1267981587"/>
                    </a:ext>
                  </a:extLst>
                </a:gridCol>
                <a:gridCol w="1197338">
                  <a:extLst>
                    <a:ext uri="{9D8B030D-6E8A-4147-A177-3AD203B41FA5}">
                      <a16:colId xmlns="" xmlns:a16="http://schemas.microsoft.com/office/drawing/2014/main" val="3601849342"/>
                    </a:ext>
                  </a:extLst>
                </a:gridCol>
                <a:gridCol w="990900">
                  <a:extLst>
                    <a:ext uri="{9D8B030D-6E8A-4147-A177-3AD203B41FA5}">
                      <a16:colId xmlns="" xmlns:a16="http://schemas.microsoft.com/office/drawing/2014/main" val="3173402209"/>
                    </a:ext>
                  </a:extLst>
                </a:gridCol>
                <a:gridCol w="1412951">
                  <a:extLst>
                    <a:ext uri="{9D8B030D-6E8A-4147-A177-3AD203B41FA5}">
                      <a16:colId xmlns="" xmlns:a16="http://schemas.microsoft.com/office/drawing/2014/main" val="4209597676"/>
                    </a:ext>
                  </a:extLst>
                </a:gridCol>
                <a:gridCol w="1197338">
                  <a:extLst>
                    <a:ext uri="{9D8B030D-6E8A-4147-A177-3AD203B41FA5}">
                      <a16:colId xmlns="" xmlns:a16="http://schemas.microsoft.com/office/drawing/2014/main" val="1799471296"/>
                    </a:ext>
                  </a:extLst>
                </a:gridCol>
                <a:gridCol w="1633150">
                  <a:extLst>
                    <a:ext uri="{9D8B030D-6E8A-4147-A177-3AD203B41FA5}">
                      <a16:colId xmlns="" xmlns:a16="http://schemas.microsoft.com/office/drawing/2014/main" val="2062239559"/>
                    </a:ext>
                  </a:extLst>
                </a:gridCol>
              </a:tblGrid>
              <a:tr h="73591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2035821"/>
                  </a:ext>
                </a:extLst>
              </a:tr>
              <a:tr h="73591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會計資訊學系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136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75.00%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75.00%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8677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519113"/>
            <a:ext cx="10658945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" y="424656"/>
            <a:ext cx="10825054" cy="329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85774"/>
            <a:ext cx="10957204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4" y="461963"/>
            <a:ext cx="10696529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57200"/>
            <a:ext cx="1086602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2424"/>
            <a:ext cx="1035743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404813"/>
            <a:ext cx="10782978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11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04813"/>
            <a:ext cx="10762972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38149"/>
            <a:ext cx="5162550" cy="73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9" y="1175656"/>
            <a:ext cx="10648243" cy="318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42913"/>
            <a:ext cx="10847623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52424"/>
            <a:ext cx="8704688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452438"/>
            <a:ext cx="10636794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409574"/>
            <a:ext cx="10475469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19100"/>
            <a:ext cx="10639276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</Words>
  <Application>Microsoft Office PowerPoint</Application>
  <PresentationFormat>自訂</PresentationFormat>
  <Paragraphs>15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49</cp:revision>
  <dcterms:created xsi:type="dcterms:W3CDTF">2018-11-22T06:34:12Z</dcterms:created>
  <dcterms:modified xsi:type="dcterms:W3CDTF">2018-12-12T03:25:06Z</dcterms:modified>
</cp:coreProperties>
</file>