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1417-CC5C-4292-A90D-7FC1C922CD75}" type="datetimeFigureOut">
              <a:rPr lang="zh-TW" altLang="en-US" smtClean="0"/>
              <a:t>2018/12/7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45CF7-19A5-4181-A2B0-7155262E51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07238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1417-CC5C-4292-A90D-7FC1C922CD75}" type="datetimeFigureOut">
              <a:rPr lang="zh-TW" altLang="en-US" smtClean="0"/>
              <a:t>2018/12/7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45CF7-19A5-4181-A2B0-7155262E51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63789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1417-CC5C-4292-A90D-7FC1C922CD75}" type="datetimeFigureOut">
              <a:rPr lang="zh-TW" altLang="en-US" smtClean="0"/>
              <a:t>2018/12/7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45CF7-19A5-4181-A2B0-7155262E51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32148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1417-CC5C-4292-A90D-7FC1C922CD75}" type="datetimeFigureOut">
              <a:rPr lang="zh-TW" altLang="en-US" smtClean="0"/>
              <a:t>2018/12/7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45CF7-19A5-4181-A2B0-7155262E51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64669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1417-CC5C-4292-A90D-7FC1C922CD75}" type="datetimeFigureOut">
              <a:rPr lang="zh-TW" altLang="en-US" smtClean="0"/>
              <a:t>2018/12/7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45CF7-19A5-4181-A2B0-7155262E51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0029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1417-CC5C-4292-A90D-7FC1C922CD75}" type="datetimeFigureOut">
              <a:rPr lang="zh-TW" altLang="en-US" smtClean="0"/>
              <a:t>2018/12/7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45CF7-19A5-4181-A2B0-7155262E51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3407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1417-CC5C-4292-A90D-7FC1C922CD75}" type="datetimeFigureOut">
              <a:rPr lang="zh-TW" altLang="en-US" smtClean="0"/>
              <a:t>2018/12/7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45CF7-19A5-4181-A2B0-7155262E51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46029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1417-CC5C-4292-A90D-7FC1C922CD75}" type="datetimeFigureOut">
              <a:rPr lang="zh-TW" altLang="en-US" smtClean="0"/>
              <a:t>2018/12/7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45CF7-19A5-4181-A2B0-7155262E51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97596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1417-CC5C-4292-A90D-7FC1C922CD75}" type="datetimeFigureOut">
              <a:rPr lang="zh-TW" altLang="en-US" smtClean="0"/>
              <a:t>2018/12/7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45CF7-19A5-4181-A2B0-7155262E51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47273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1417-CC5C-4292-A90D-7FC1C922CD75}" type="datetimeFigureOut">
              <a:rPr lang="zh-TW" altLang="en-US" smtClean="0"/>
              <a:t>2018/12/7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45CF7-19A5-4181-A2B0-7155262E51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33533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1417-CC5C-4292-A90D-7FC1C922CD75}" type="datetimeFigureOut">
              <a:rPr lang="zh-TW" altLang="en-US" smtClean="0"/>
              <a:t>2018/12/7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45CF7-19A5-4181-A2B0-7155262E51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82643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F91417-CC5C-4292-A90D-7FC1C922CD75}" type="datetimeFigureOut">
              <a:rPr lang="zh-TW" altLang="en-US" smtClean="0"/>
              <a:t>2018/12/7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345CF7-19A5-4181-A2B0-7155262E51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33626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tmp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tmp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tmp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tmp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tmp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tmp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tmp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tmp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tmp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tmp"/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tmp"/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4079747"/>
              </p:ext>
            </p:extLst>
          </p:nvPr>
        </p:nvGraphicFramePr>
        <p:xfrm>
          <a:off x="107501" y="1211653"/>
          <a:ext cx="8784978" cy="7182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35529"/>
                <a:gridCol w="949433"/>
                <a:gridCol w="949433"/>
                <a:gridCol w="785737"/>
                <a:gridCol w="1120402"/>
                <a:gridCol w="949433"/>
                <a:gridCol w="1295011"/>
              </a:tblGrid>
              <a:tr h="43204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u="none" strike="noStrike" dirty="0">
                          <a:effectLst/>
                        </a:rPr>
                        <a:t>科系</a:t>
                      </a:r>
                      <a:endParaRPr lang="zh-TW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u="none" strike="noStrike" dirty="0">
                          <a:effectLst/>
                        </a:rPr>
                        <a:t>學生數總數 </a:t>
                      </a:r>
                      <a:endParaRPr lang="zh-TW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u="none" strike="noStrike" dirty="0">
                          <a:effectLst/>
                        </a:rPr>
                        <a:t>已追蹤筆數 </a:t>
                      </a:r>
                      <a:endParaRPr lang="zh-TW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u="none" strike="noStrike" dirty="0">
                          <a:effectLst/>
                        </a:rPr>
                        <a:t>拒答筆數 </a:t>
                      </a:r>
                      <a:endParaRPr lang="zh-TW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u="none" strike="noStrike" dirty="0">
                          <a:effectLst/>
                        </a:rPr>
                        <a:t>尚未追蹤筆數 </a:t>
                      </a:r>
                      <a:endParaRPr lang="zh-TW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u="none" strike="noStrike" dirty="0">
                          <a:effectLst/>
                        </a:rPr>
                        <a:t>已追蹤比率 </a:t>
                      </a:r>
                      <a:endParaRPr lang="zh-TW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u="none" strike="noStrike" dirty="0">
                          <a:effectLst/>
                        </a:rPr>
                        <a:t>含拒答追蹤比率 </a:t>
                      </a:r>
                      <a:endParaRPr lang="zh-TW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</a:tr>
              <a:tr h="286170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zh-TW" altLang="en-US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土地管理與開發學系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TW" sz="16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TW" sz="16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TW" sz="16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TW" sz="16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TW" sz="16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73.20%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TW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73.20%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5" name="文字方塊 4"/>
          <p:cNvSpPr txBox="1"/>
          <p:nvPr/>
        </p:nvSpPr>
        <p:spPr>
          <a:xfrm>
            <a:off x="481777" y="179348"/>
            <a:ext cx="81804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dirty="0" smtClean="0"/>
              <a:t>103</a:t>
            </a:r>
            <a:r>
              <a:rPr lang="zh-TW" altLang="en-US" dirty="0" smtClean="0"/>
              <a:t>學年度畢業滿</a:t>
            </a:r>
            <a:r>
              <a:rPr lang="en-US" altLang="zh-TW" dirty="0" smtClean="0"/>
              <a:t>3</a:t>
            </a:r>
            <a:r>
              <a:rPr lang="zh-TW" altLang="en-US" dirty="0" smtClean="0"/>
              <a:t>年畢業生系所流向追蹤回收比率</a:t>
            </a:r>
            <a:r>
              <a:rPr lang="en-US" altLang="zh-TW" dirty="0" smtClean="0"/>
              <a:t>(</a:t>
            </a:r>
            <a:r>
              <a:rPr lang="zh-TW" altLang="en-US" dirty="0">
                <a:solidFill>
                  <a:schemeClr val="dk1"/>
                </a:solidFill>
              </a:rPr>
              <a:t>土地管理與開發學</a:t>
            </a:r>
            <a:r>
              <a:rPr lang="zh-TW" altLang="en-US" dirty="0" smtClean="0">
                <a:solidFill>
                  <a:schemeClr val="dk1"/>
                </a:solidFill>
              </a:rPr>
              <a:t>系</a:t>
            </a:r>
            <a:r>
              <a:rPr lang="zh-TW" altLang="en-US" dirty="0" smtClean="0"/>
              <a:t>學士生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708930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 descr="畫面剪輯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257" y="2152472"/>
            <a:ext cx="8135486" cy="2553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84268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 descr="畫面剪輯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836" y="2142945"/>
            <a:ext cx="8078328" cy="2572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78717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 descr="畫面剪輯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309" y="2662130"/>
            <a:ext cx="8097381" cy="1533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69195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 descr="畫面剪輯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020" y="2171524"/>
            <a:ext cx="8125960" cy="2514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06790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 descr="畫面剪輯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309" y="2181050"/>
            <a:ext cx="8097381" cy="2495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29502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 descr="畫面剪輯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546" y="1347497"/>
            <a:ext cx="8106907" cy="4163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6272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 descr="畫面剪輯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309" y="2643078"/>
            <a:ext cx="8097381" cy="1571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89395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 descr="畫面剪輯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783" y="2161998"/>
            <a:ext cx="8116433" cy="2534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98458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 descr="畫面剪輯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836" y="1156970"/>
            <a:ext cx="8078328" cy="4544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21879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875" y="2176463"/>
            <a:ext cx="8096250" cy="222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836348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 descr="畫面剪輯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546" y="904522"/>
            <a:ext cx="8106907" cy="5048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8814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 descr="畫面剪輯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546" y="1590976"/>
            <a:ext cx="8078328" cy="685896"/>
          </a:xfrm>
          <a:prstGeom prst="rect">
            <a:avLst/>
          </a:prstGeom>
        </p:spPr>
      </p:pic>
      <p:pic>
        <p:nvPicPr>
          <p:cNvPr id="3" name="圖片 2" descr="畫面剪輯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545" y="2321427"/>
            <a:ext cx="8078328" cy="1133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13793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 descr="畫面剪輯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309" y="2628788"/>
            <a:ext cx="8097381" cy="1600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89473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 descr="畫面剪輯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783" y="652074"/>
            <a:ext cx="8116433" cy="5553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31522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 descr="畫面剪輯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020" y="404664"/>
            <a:ext cx="8125960" cy="885949"/>
          </a:xfrm>
          <a:prstGeom prst="rect">
            <a:avLst/>
          </a:prstGeom>
        </p:spPr>
      </p:pic>
      <p:pic>
        <p:nvPicPr>
          <p:cNvPr id="4" name="圖片 3" descr="畫面剪輯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020" y="1290613"/>
            <a:ext cx="8125960" cy="4620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35867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 descr="畫面剪輯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861" y="1916832"/>
            <a:ext cx="8125960" cy="885949"/>
          </a:xfrm>
          <a:prstGeom prst="rect">
            <a:avLst/>
          </a:prstGeom>
        </p:spPr>
      </p:pic>
      <p:pic>
        <p:nvPicPr>
          <p:cNvPr id="3" name="圖片 2" descr="畫面剪輯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861" y="2780928"/>
            <a:ext cx="8125960" cy="2514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71467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 descr="畫面剪輯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967" y="2590683"/>
            <a:ext cx="8164065" cy="1676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57814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60</Words>
  <Application>Microsoft Office PowerPoint</Application>
  <PresentationFormat>如螢幕大小 (4:3)</PresentationFormat>
  <Paragraphs>15</Paragraphs>
  <Slides>18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18</vt:i4>
      </vt:variant>
    </vt:vector>
  </HeadingPairs>
  <TitlesOfParts>
    <vt:vector size="22" baseType="lpstr">
      <vt:lpstr>新細明體</vt:lpstr>
      <vt:lpstr>Arial</vt:lpstr>
      <vt:lpstr>Calibri</vt:lpstr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CJCU</dc:creator>
  <cp:lastModifiedBy>D620MT</cp:lastModifiedBy>
  <cp:revision>4</cp:revision>
  <dcterms:created xsi:type="dcterms:W3CDTF">2018-11-22T06:11:39Z</dcterms:created>
  <dcterms:modified xsi:type="dcterms:W3CDTF">2018-12-07T02:48:13Z</dcterms:modified>
</cp:coreProperties>
</file>