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7" d="100"/>
          <a:sy n="47" d="100"/>
        </p:scale>
        <p:origin x="-846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1DD55CC-3539-451B-919A-573EA8893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EFFA892E-89B7-4B46-BA07-69F1A14CC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8D48716-DF64-4DD2-88D1-F0C58CC2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65A3-D13F-47FD-9EA1-9986157C156A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A40BB93-8D3B-4F46-A459-611C0124D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63223F3A-A6FF-4F7E-B03B-BBD978D8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962-0571-4E52-962D-1B94F6B8B5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01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A3B1B32-15D0-4F6E-A648-D4D22FCE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199EFA93-701C-4597-B0CD-BC15E9F4E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824E6A2-E86E-4009-B3FF-3B1F3BAB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65A3-D13F-47FD-9EA1-9986157C156A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EED24AD-29A3-4258-945A-BEF6F74A3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299A4C6D-AF0C-4284-BE43-E4C40C31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962-0571-4E52-962D-1B94F6B8B5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7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E0E9B1BE-2A03-42F9-A6CB-5CF9C5D1C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1C4FCB81-D846-4665-8E48-7F6C2D577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57CF7F9-B392-4E5B-81AB-65700DFE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65A3-D13F-47FD-9EA1-9986157C156A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AAE3130-7B87-468E-B4DB-20558DDE4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5137160-1D45-429B-BA79-A4CA3B35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962-0571-4E52-962D-1B94F6B8B5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92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12C08A7-EAE2-4DA6-AC6A-C58E332F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340672A-721B-4887-9E26-9A3BA2A16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DD392F7-9752-499E-A21F-4D794E1E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65A3-D13F-47FD-9EA1-9986157C156A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BFE36133-3661-4CB0-A213-BB89FF20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6BB044D-E0BD-416A-90F8-4EBDE7C9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962-0571-4E52-962D-1B94F6B8B5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1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3CAD2AE-1ED9-4082-B2E0-2D56C75C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957659A7-E409-4F82-87A7-BD38BBA6A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3622981-CF1D-4241-8F1B-7FC1AC85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65A3-D13F-47FD-9EA1-9986157C156A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BC8F2530-10BF-4AD2-9A2B-E6103BE7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8424051-F4EF-4428-B854-C9039255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962-0571-4E52-962D-1B94F6B8B5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39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9CDBAFC-68BA-40C8-98F7-D9224860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ACA00EB6-C5DC-4708-AAE2-2D8244543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D5280F49-12CD-4284-BA3B-8A0D7B50B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FD862C5A-0414-43B5-98E7-94F0695A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65A3-D13F-47FD-9EA1-9986157C156A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95491670-3EF2-4567-AB55-9BAEC62C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BCD84945-EDFF-4E2A-8CFB-C646DC00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962-0571-4E52-962D-1B94F6B8B5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00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13AF256-624F-40F9-9E0F-3482F524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B7E6CCD6-519E-470F-B913-8FD72E0B9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C159170D-D346-441F-B4FA-C5E88620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A9268E8E-2821-42D9-A92D-BC53364AA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A6DE95F8-A40F-45DA-B969-C7DC7B5E8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14E4950A-9DFA-4C51-8693-F451B04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65A3-D13F-47FD-9EA1-9986157C156A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4FB547E7-5D74-458E-942C-CBBDD2C7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5EA08FC0-5E96-4C5F-AEC3-05860FF3F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962-0571-4E52-962D-1B94F6B8B5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82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55190E6-F8EF-4088-8BC7-C3A05466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06C5A99F-335D-4912-9E39-AAD767FE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65A3-D13F-47FD-9EA1-9986157C156A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29F7ACA6-92BA-4DD6-9362-D0D09E33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4FDECCC1-3BCD-4FED-B001-5921FA80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962-0571-4E52-962D-1B94F6B8B5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27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636B4F87-DDC0-469C-AC1D-78CE2863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65A3-D13F-47FD-9EA1-9986157C156A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5910D11F-9313-46EE-BA70-86E778CB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C0E49A5B-E274-4015-96C0-C8EA34C3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962-0571-4E52-962D-1B94F6B8B5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77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05A0DD2-C207-4A0C-B2F3-ABC8D1D3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4278F18-08C8-4C3D-ADCE-80D5DFEB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EE7F02C0-BFD9-499C-8537-9302399B6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9363E4D8-7642-45A1-9EC7-95801A37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65A3-D13F-47FD-9EA1-9986157C156A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1E0E3A17-8970-43C3-BF4A-26A1F492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99424D7D-1B02-4B9B-8BCB-70D8F559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962-0571-4E52-962D-1B94F6B8B5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10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65FED2F-21DF-4C28-8FBB-C79791A3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274953F4-1890-4CE7-8DF1-754C1573F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491386CC-2C67-4618-9781-31DCD0493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41958CF3-9BE0-4697-B244-CDA173F9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65A3-D13F-47FD-9EA1-9986157C156A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9FD0AFE-31F0-4B33-907E-507A9338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E9795BC0-5A89-4BAF-88D5-5FDD7ADA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962-0571-4E52-962D-1B94F6B8B5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74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36066D84-29CA-4F94-86A3-D43D7795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D59299D1-EB9A-47CB-8817-69B063C2C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8A95357-FB65-4BB8-B758-6DAA76F99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465A3-D13F-47FD-9EA1-9986157C156A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D5590C9-99C6-418C-921C-FAEFFF196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B6B28D0-17A9-4E51-ADD1-1EFAFD41F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B962-0571-4E52-962D-1B94F6B8B5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30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72939B5-FF50-4B07-95A1-6C96FB01E801}"/>
              </a:ext>
            </a:extLst>
          </p:cNvPr>
          <p:cNvSpPr/>
          <p:nvPr/>
        </p:nvSpPr>
        <p:spPr>
          <a:xfrm>
            <a:off x="2365513" y="114372"/>
            <a:ext cx="7460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101學年度畢業滿5年畢業生系所流向追蹤回收比率</a:t>
            </a:r>
            <a:r>
              <a:rPr lang="en-US" altLang="zh-TW" dirty="0" smtClean="0"/>
              <a:t>(</a:t>
            </a:r>
            <a:r>
              <a:rPr lang="zh-TW" altLang="en-US" dirty="0"/>
              <a:t>科技管理</a:t>
            </a:r>
            <a:r>
              <a:rPr lang="zh-TW" altLang="en-US" dirty="0" smtClean="0"/>
              <a:t>系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="" xmlns:a16="http://schemas.microsoft.com/office/drawing/2014/main" id="{A10BF338-A7DA-45B8-8282-FEADE0F14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92931"/>
              </p:ext>
            </p:extLst>
          </p:nvPr>
        </p:nvGraphicFramePr>
        <p:xfrm>
          <a:off x="304800" y="609601"/>
          <a:ext cx="11608904" cy="5538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4863">
                  <a:extLst>
                    <a:ext uri="{9D8B030D-6E8A-4147-A177-3AD203B41FA5}">
                      <a16:colId xmlns="" xmlns:a16="http://schemas.microsoft.com/office/drawing/2014/main" val="1376267359"/>
                    </a:ext>
                  </a:extLst>
                </a:gridCol>
                <a:gridCol w="1254628">
                  <a:extLst>
                    <a:ext uri="{9D8B030D-6E8A-4147-A177-3AD203B41FA5}">
                      <a16:colId xmlns="" xmlns:a16="http://schemas.microsoft.com/office/drawing/2014/main" val="2390158637"/>
                    </a:ext>
                  </a:extLst>
                </a:gridCol>
                <a:gridCol w="1254628">
                  <a:extLst>
                    <a:ext uri="{9D8B030D-6E8A-4147-A177-3AD203B41FA5}">
                      <a16:colId xmlns="" xmlns:a16="http://schemas.microsoft.com/office/drawing/2014/main" val="31102144"/>
                    </a:ext>
                  </a:extLst>
                </a:gridCol>
                <a:gridCol w="1038312">
                  <a:extLst>
                    <a:ext uri="{9D8B030D-6E8A-4147-A177-3AD203B41FA5}">
                      <a16:colId xmlns="" xmlns:a16="http://schemas.microsoft.com/office/drawing/2014/main" val="1273297810"/>
                    </a:ext>
                  </a:extLst>
                </a:gridCol>
                <a:gridCol w="1710392">
                  <a:extLst>
                    <a:ext uri="{9D8B030D-6E8A-4147-A177-3AD203B41FA5}">
                      <a16:colId xmlns="" xmlns:a16="http://schemas.microsoft.com/office/drawing/2014/main" val="2160251862"/>
                    </a:ext>
                  </a:extLst>
                </a:gridCol>
                <a:gridCol w="1569534">
                  <a:extLst>
                    <a:ext uri="{9D8B030D-6E8A-4147-A177-3AD203B41FA5}">
                      <a16:colId xmlns="" xmlns:a16="http://schemas.microsoft.com/office/drawing/2014/main" val="2144127437"/>
                    </a:ext>
                  </a:extLst>
                </a:gridCol>
                <a:gridCol w="1166547">
                  <a:extLst>
                    <a:ext uri="{9D8B030D-6E8A-4147-A177-3AD203B41FA5}">
                      <a16:colId xmlns="" xmlns:a16="http://schemas.microsoft.com/office/drawing/2014/main" val="3184496353"/>
                    </a:ext>
                  </a:extLst>
                </a:gridCol>
              </a:tblGrid>
              <a:tr h="276926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科系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學生數總數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已追蹤筆數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拒答筆數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尚未追蹤筆數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已追蹤比率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含拒答追蹤比率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48505254"/>
                  </a:ext>
                </a:extLst>
              </a:tr>
              <a:tr h="276926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科技管理系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30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21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9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70.00%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70.00%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047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192000" cy="762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280"/>
            <a:ext cx="12192000" cy="6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7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3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4"/>
            <a:ext cx="12192000" cy="61055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1" y="0"/>
            <a:ext cx="12212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525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12192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4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4400"/>
            <a:ext cx="121920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53</Words>
  <Application>Microsoft Office PowerPoint</Application>
  <PresentationFormat>自訂</PresentationFormat>
  <Paragraphs>15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紹煜 周</dc:creator>
  <cp:lastModifiedBy>Career</cp:lastModifiedBy>
  <cp:revision>14</cp:revision>
  <dcterms:created xsi:type="dcterms:W3CDTF">2018-11-22T06:21:51Z</dcterms:created>
  <dcterms:modified xsi:type="dcterms:W3CDTF">2018-11-29T06:59:06Z</dcterms:modified>
</cp:coreProperties>
</file>