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325168" y="1230002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科技管理學位學程學士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17" name="表格 16">
            <a:extLst>
              <a:ext uri="{FF2B5EF4-FFF2-40B4-BE49-F238E27FC236}">
                <a16:creationId xmlns="" xmlns:a16="http://schemas.microsoft.com/office/drawing/2014/main" id="{6E98277B-ED3B-469A-8890-A36CB3880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915603"/>
              </p:ext>
            </p:extLst>
          </p:nvPr>
        </p:nvGraphicFramePr>
        <p:xfrm>
          <a:off x="390939" y="2464075"/>
          <a:ext cx="11410122" cy="1259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2965">
                  <a:extLst>
                    <a:ext uri="{9D8B030D-6E8A-4147-A177-3AD203B41FA5}">
                      <a16:colId xmlns="" xmlns:a16="http://schemas.microsoft.com/office/drawing/2014/main" val="216259929"/>
                    </a:ext>
                  </a:extLst>
                </a:gridCol>
                <a:gridCol w="1233144">
                  <a:extLst>
                    <a:ext uri="{9D8B030D-6E8A-4147-A177-3AD203B41FA5}">
                      <a16:colId xmlns="" xmlns:a16="http://schemas.microsoft.com/office/drawing/2014/main" val="79004799"/>
                    </a:ext>
                  </a:extLst>
                </a:gridCol>
                <a:gridCol w="1233144">
                  <a:extLst>
                    <a:ext uri="{9D8B030D-6E8A-4147-A177-3AD203B41FA5}">
                      <a16:colId xmlns="" xmlns:a16="http://schemas.microsoft.com/office/drawing/2014/main" val="1390425361"/>
                    </a:ext>
                  </a:extLst>
                </a:gridCol>
                <a:gridCol w="1020533">
                  <a:extLst>
                    <a:ext uri="{9D8B030D-6E8A-4147-A177-3AD203B41FA5}">
                      <a16:colId xmlns="" xmlns:a16="http://schemas.microsoft.com/office/drawing/2014/main" val="313177556"/>
                    </a:ext>
                  </a:extLst>
                </a:gridCol>
                <a:gridCol w="1455203">
                  <a:extLst>
                    <a:ext uri="{9D8B030D-6E8A-4147-A177-3AD203B41FA5}">
                      <a16:colId xmlns="" xmlns:a16="http://schemas.microsoft.com/office/drawing/2014/main" val="4119517554"/>
                    </a:ext>
                  </a:extLst>
                </a:gridCol>
                <a:gridCol w="1233144">
                  <a:extLst>
                    <a:ext uri="{9D8B030D-6E8A-4147-A177-3AD203B41FA5}">
                      <a16:colId xmlns="" xmlns:a16="http://schemas.microsoft.com/office/drawing/2014/main" val="2446413250"/>
                    </a:ext>
                  </a:extLst>
                </a:gridCol>
                <a:gridCol w="1681989">
                  <a:extLst>
                    <a:ext uri="{9D8B030D-6E8A-4147-A177-3AD203B41FA5}">
                      <a16:colId xmlns="" xmlns:a16="http://schemas.microsoft.com/office/drawing/2014/main" val="1556110849"/>
                    </a:ext>
                  </a:extLst>
                </a:gridCol>
              </a:tblGrid>
              <a:tr h="6298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18990582"/>
                  </a:ext>
                </a:extLst>
              </a:tr>
              <a:tr h="6298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科技管理學位學程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27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23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85.19%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85.19%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47703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89" y="2078181"/>
            <a:ext cx="9800571" cy="31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56" y="1983179"/>
            <a:ext cx="9937793" cy="298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32" y="2280063"/>
            <a:ext cx="10241443" cy="196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241" y="1959428"/>
            <a:ext cx="9675876" cy="29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5" y="2042557"/>
            <a:ext cx="10206294" cy="32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63" y="1009404"/>
            <a:ext cx="9738660" cy="509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05" y="2351314"/>
            <a:ext cx="10293021" cy="202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6" y="666641"/>
            <a:ext cx="10205488" cy="590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65" y="2101933"/>
            <a:ext cx="10232899" cy="25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8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00" y="605642"/>
            <a:ext cx="10580213" cy="555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76" y="1414525"/>
            <a:ext cx="3504208" cy="4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72" y="2386941"/>
            <a:ext cx="9880301" cy="211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60" y="1151906"/>
            <a:ext cx="10388145" cy="435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95" y="308757"/>
            <a:ext cx="10132687" cy="606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93" y="580716"/>
            <a:ext cx="8022153" cy="45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93" y="1168526"/>
            <a:ext cx="9120250" cy="554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95" y="1047028"/>
            <a:ext cx="8045904" cy="45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95" y="2425374"/>
            <a:ext cx="9424495" cy="299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70" y="2493819"/>
            <a:ext cx="9912158" cy="198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18</cp:revision>
  <dcterms:created xsi:type="dcterms:W3CDTF">2018-11-22T06:34:12Z</dcterms:created>
  <dcterms:modified xsi:type="dcterms:W3CDTF">2018-12-04T06:35:20Z</dcterms:modified>
</cp:coreProperties>
</file>