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bf804461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bf804461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f804461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bf804461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e42ed018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e42ed018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e42ed018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e42ed018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9ae2132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9ae2132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42ed01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42ed01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42ed018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42ed018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bf80446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bf80446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e42ed018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e42ed018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bf804461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bf804461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bf80446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bf80446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f804461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f804461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bfef223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bfef223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筆譯畢專注意事項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Timeline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You decide as a team.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Remember, drafts are due at the beginning of next term.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Set up time to discuss as a group.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All drafts should be turned in by 14th week during the first semester.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Terminologies and Editorial Decisions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You must all decide as a group, such as font types and book size.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Suggestion: Set up a Google docs file so everyone knows how everyone else translates a particular name or noun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Forwards and other things optional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Remember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The teachers are GRADING your drafts, not proofreading them.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Make sure CONSISTENCY in proper nouns and terminologies.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It would be nice if the tone and style are similar throughout the book.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Plan how to present your book at the exhibition early.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Exhibition and Symposium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Around end of March or early April, the translation groups will hold an exhibition of their books.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On the opening day, you will have a symposium discussing: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$ How you chose the book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$ What the book is about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$ Your translation process and how you solved problems.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分組表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0" y="594275"/>
            <a:ext cx="8520600" cy="8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Basic Criteria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145497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zh-TW"/>
              <a:t>Translate an book that has never been translated into Chinese.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zh-TW"/>
              <a:t>Each person must translate a minimum of 4000 words.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zh-TW"/>
              <a:t>Print the translated work and the original into a book form and put on an exhibit.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Group or Individual Work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Group leader translates only 3000 words and each member translates 4000.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Group leader takes on the role of project manager, setting deadlines, delegating works, and solving problems.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One-person group must complete 4000 words and handle exhibition work.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How to Choose a Book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No cookbooks. Books on food, yes.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No children’s literature. Too easy!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Don’t insist on one particular book.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Every team member must pitch in.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Get approval from your advisor.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Think of how to present it in the exhibit.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Do I Have to Translate the Entire Book?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NO!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There is obligation to translate the entire book.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Examples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50" y="1400725"/>
            <a:ext cx="2022675" cy="30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050" y="1388681"/>
            <a:ext cx="2022675" cy="305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2775" y="1437815"/>
            <a:ext cx="2022675" cy="303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Where to find books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Gutenburg Project</a:t>
            </a:r>
            <a:endParaRPr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Pro: No copyright</a:t>
            </a:r>
            <a:endParaRPr/>
          </a:p>
          <a:p>
            <a:pPr indent="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Con: Older books. More awkward diction and usage.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2. Online book store.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3. Eslite or Caves Books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Do I Really Need Authorization?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$	Yes!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$	Find an example of the letter on the dept. website.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$	Check publisher’s website to find where and to whom to send the letter.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For example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086" y="1109700"/>
            <a:ext cx="6700435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