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43B31BE8-252B-48CD-BCA9-6D2F490EB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41697"/>
              </p:ext>
            </p:extLst>
          </p:nvPr>
        </p:nvGraphicFramePr>
        <p:xfrm>
          <a:off x="2266951" y="2054087"/>
          <a:ext cx="7645675" cy="1584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0765">
                  <a:extLst>
                    <a:ext uri="{9D8B030D-6E8A-4147-A177-3AD203B41FA5}">
                      <a16:colId xmlns:a16="http://schemas.microsoft.com/office/drawing/2014/main" xmlns="" val="2729318909"/>
                    </a:ext>
                  </a:extLst>
                </a:gridCol>
                <a:gridCol w="826303">
                  <a:extLst>
                    <a:ext uri="{9D8B030D-6E8A-4147-A177-3AD203B41FA5}">
                      <a16:colId xmlns:a16="http://schemas.microsoft.com/office/drawing/2014/main" xmlns="" val="3808750804"/>
                    </a:ext>
                  </a:extLst>
                </a:gridCol>
                <a:gridCol w="826303">
                  <a:extLst>
                    <a:ext uri="{9D8B030D-6E8A-4147-A177-3AD203B41FA5}">
                      <a16:colId xmlns:a16="http://schemas.microsoft.com/office/drawing/2014/main" xmlns="" val="2297320959"/>
                    </a:ext>
                  </a:extLst>
                </a:gridCol>
                <a:gridCol w="683837">
                  <a:extLst>
                    <a:ext uri="{9D8B030D-6E8A-4147-A177-3AD203B41FA5}">
                      <a16:colId xmlns:a16="http://schemas.microsoft.com/office/drawing/2014/main" xmlns="" val="1870815987"/>
                    </a:ext>
                  </a:extLst>
                </a:gridCol>
                <a:gridCol w="975100">
                  <a:extLst>
                    <a:ext uri="{9D8B030D-6E8A-4147-A177-3AD203B41FA5}">
                      <a16:colId xmlns:a16="http://schemas.microsoft.com/office/drawing/2014/main" xmlns="" val="3405455596"/>
                    </a:ext>
                  </a:extLst>
                </a:gridCol>
                <a:gridCol w="826303">
                  <a:extLst>
                    <a:ext uri="{9D8B030D-6E8A-4147-A177-3AD203B41FA5}">
                      <a16:colId xmlns:a16="http://schemas.microsoft.com/office/drawing/2014/main" xmlns="" val="2454535451"/>
                    </a:ext>
                  </a:extLst>
                </a:gridCol>
                <a:gridCol w="1127064">
                  <a:extLst>
                    <a:ext uri="{9D8B030D-6E8A-4147-A177-3AD203B41FA5}">
                      <a16:colId xmlns:a16="http://schemas.microsoft.com/office/drawing/2014/main" xmlns="" val="1561256807"/>
                    </a:ext>
                  </a:extLst>
                </a:gridCol>
              </a:tblGrid>
              <a:tr h="7922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22811100"/>
                  </a:ext>
                </a:extLst>
              </a:tr>
              <a:tr h="79223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書畫藝術學系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25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25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37373633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xmlns="" id="{25429784-8A3A-4AC2-891E-FA40CEABE976}"/>
              </a:ext>
            </a:extLst>
          </p:cNvPr>
          <p:cNvSpPr/>
          <p:nvPr/>
        </p:nvSpPr>
        <p:spPr>
          <a:xfrm>
            <a:off x="2475257" y="654182"/>
            <a:ext cx="7229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書畫藝術學系學士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082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86" y="1710046"/>
            <a:ext cx="9925374" cy="304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351" y="1935678"/>
            <a:ext cx="9888274" cy="320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174" y="2493819"/>
            <a:ext cx="9523717" cy="1839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223" y="1947554"/>
            <a:ext cx="9591799" cy="292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77" y="1971304"/>
            <a:ext cx="9944566" cy="302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71" y="760021"/>
            <a:ext cx="10740629" cy="555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085" y="2256313"/>
            <a:ext cx="10311513" cy="196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912" y="683150"/>
            <a:ext cx="10084427" cy="582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71" y="1888177"/>
            <a:ext cx="10848982" cy="306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2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89" y="736269"/>
            <a:ext cx="10541159" cy="551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08" y="865909"/>
            <a:ext cx="4204666" cy="42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08" y="2363191"/>
            <a:ext cx="9703899" cy="218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77" y="1294410"/>
            <a:ext cx="10940506" cy="428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23" y="475013"/>
            <a:ext cx="9811393" cy="577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12" y="295647"/>
            <a:ext cx="81629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662" y="879701"/>
            <a:ext cx="8882766" cy="563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39" y="811730"/>
            <a:ext cx="81629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79" y="1816925"/>
            <a:ext cx="9981785" cy="323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396" y="2351314"/>
            <a:ext cx="9802915" cy="188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4</cp:revision>
  <dcterms:created xsi:type="dcterms:W3CDTF">2018-11-22T06:34:12Z</dcterms:created>
  <dcterms:modified xsi:type="dcterms:W3CDTF">2018-12-04T06:12:45Z</dcterms:modified>
</cp:coreProperties>
</file>