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4" y="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53AE796-A27F-4FB4-831F-E1AEB0CBD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03B9C44C-1B66-47DD-8757-CA88DC4C5D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590D20E-ED0A-458A-A241-2D18158D3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C35CD101-5A8A-4F36-BBDB-7CC286D09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3BB82377-9D3E-4DD0-88E4-B8712ECAD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869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496532C-B6BC-4234-A2A6-C5D280227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60B07F0D-73AA-427C-B8B5-EC612AC7C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B6B6AB0D-13CC-4714-8E32-F73E481E8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10C221B-B6AD-4D4E-AAA3-A66CE9B3D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06A84383-32AF-4CC8-B972-E6839770A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517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E4722173-5200-4AC2-A585-71988319D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94B8B73D-5FD2-4DBC-986A-883DC55A5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01CD6AB-15A1-41B2-AA4B-AB95A8AB4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D0C77F3C-9657-4408-A5D0-4A9CEBEF2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67FD631-DC2A-4963-B1B3-F947E1363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301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798B2D8-7101-4F1F-8CD4-C4A6E8F55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24C8503-57CE-4158-BC52-C27E7BF8E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B5412BA-A183-401C-A5C8-A52A4AAA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7323A5E6-73A3-4C62-883C-BA590A2AE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6297747-13F5-4D47-B7CB-143A1AA3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579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673000B-0AD3-46A6-8940-AD42D0AC1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5930BB18-6E03-4FD7-9A0C-E1CFE6AB6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7705E40-E593-41DE-9AB5-025748213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CF90D31-FBA3-42FD-B4E8-7A634A746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F3CD3CB-353C-42B5-AA1C-870874755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772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73B1044-554B-4DC2-BD13-52C3A00E3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505767F-314B-4226-89C0-EF8DB10E1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916B3D08-6B26-4F7F-9103-94CE07114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61698CEF-35A7-42F2-81D2-3DCEE00D8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FEFC5F5-DBDA-4D87-8A5B-EC7DA03D0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070FF598-BE0F-4FB1-8CD4-624FDA3F9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673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8255896-4ADD-44C7-AEC0-D4E0118A1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1BAE4972-FF7F-4E54-8335-25B9C30B9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5640D5E0-CF8E-4394-8117-6A7AC6089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0A6642B3-36E9-4235-963D-F4E05AB3DC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53FF517B-B870-4642-A9C9-6416C9624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0BA24E2A-3161-4783-83B2-B1A9B2887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77A73B7A-CDB3-45AB-AB58-DCF624406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D7AB1D7B-075F-4429-B369-0ED42DE6B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8793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20DE684-78C8-4B14-B1AD-56AA356FC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7FB8A927-038D-462B-84CB-3F94FCF7F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90F380E4-7DDA-42F6-B24A-E700FC78D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3807C31A-E914-4F41-ABCF-19EB5AC5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054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3BFAEBF5-AD09-4008-B295-1C35A4C2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850D8383-9CC9-466B-A4FB-308A8904F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7C651C53-71E1-44F3-A527-10E505979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228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82E5A74-0E36-4CF6-8C88-8E545DB4D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0D24A92-3675-4501-A2AC-08F2753EC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8BBA5137-8F0A-40F5-896D-5D658CE9C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D23B16D4-3D76-4720-9F5F-5B32E5E2F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D3872E39-EE51-4CDD-A54B-39D181297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FAA36FB1-D834-4B93-A6D0-39A18C1C2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379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B4E76A8-25DC-4183-9349-CB1E6E5E1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06FD2FCD-26CC-4961-9659-C39A30EBC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A6EDACAC-A690-45C8-AC71-24AB204C8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ED3EA0F8-CBFD-493A-9072-09C4ABF14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4485F605-3C1A-4E98-BD9A-E2DB3160E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8E94BD94-FD61-4E27-BB5B-8687B6BD1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820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9AB35C14-B2A2-4498-A580-1E0A37566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0EB10277-E73F-4042-8F8C-AA985F61B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9506468E-C1E4-4FA2-A827-C467C0BC34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895FA-4F51-40E9-AB69-7FE4A268DC8F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2987BD4F-B94A-4A4A-BDA7-8122B1F153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BE9B3A0A-6CF9-42F9-8578-67A6AD561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771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1D2D57B5-94BE-46E9-85A2-A76D8F59F41C}"/>
              </a:ext>
            </a:extLst>
          </p:cNvPr>
          <p:cNvSpPr/>
          <p:nvPr/>
        </p:nvSpPr>
        <p:spPr>
          <a:xfrm>
            <a:off x="2813691" y="130073"/>
            <a:ext cx="6333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101學年度畢業滿5年畢業生系所流向追蹤回收比率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護理學</a:t>
            </a:r>
            <a:r>
              <a:rPr lang="zh-TW" altLang="en-US" dirty="0" smtClean="0"/>
              <a:t>系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9C76915B-91A6-43EA-AA42-1F73CF1973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975384"/>
              </p:ext>
            </p:extLst>
          </p:nvPr>
        </p:nvGraphicFramePr>
        <p:xfrm>
          <a:off x="170121" y="649357"/>
          <a:ext cx="11836348" cy="1105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7172">
                  <a:extLst>
                    <a:ext uri="{9D8B030D-6E8A-4147-A177-3AD203B41FA5}">
                      <a16:colId xmlns:a16="http://schemas.microsoft.com/office/drawing/2014/main" xmlns="" val="3073780484"/>
                    </a:ext>
                  </a:extLst>
                </a:gridCol>
                <a:gridCol w="1278975">
                  <a:extLst>
                    <a:ext uri="{9D8B030D-6E8A-4147-A177-3AD203B41FA5}">
                      <a16:colId xmlns:a16="http://schemas.microsoft.com/office/drawing/2014/main" xmlns="" val="2631818008"/>
                    </a:ext>
                  </a:extLst>
                </a:gridCol>
                <a:gridCol w="1278975">
                  <a:extLst>
                    <a:ext uri="{9D8B030D-6E8A-4147-A177-3AD203B41FA5}">
                      <a16:colId xmlns:a16="http://schemas.microsoft.com/office/drawing/2014/main" xmlns="" val="3155739832"/>
                    </a:ext>
                  </a:extLst>
                </a:gridCol>
                <a:gridCol w="1058462">
                  <a:extLst>
                    <a:ext uri="{9D8B030D-6E8A-4147-A177-3AD203B41FA5}">
                      <a16:colId xmlns:a16="http://schemas.microsoft.com/office/drawing/2014/main" xmlns="" val="3905802619"/>
                    </a:ext>
                  </a:extLst>
                </a:gridCol>
                <a:gridCol w="1509287">
                  <a:extLst>
                    <a:ext uri="{9D8B030D-6E8A-4147-A177-3AD203B41FA5}">
                      <a16:colId xmlns:a16="http://schemas.microsoft.com/office/drawing/2014/main" xmlns="" val="717750283"/>
                    </a:ext>
                  </a:extLst>
                </a:gridCol>
                <a:gridCol w="1278975">
                  <a:extLst>
                    <a:ext uri="{9D8B030D-6E8A-4147-A177-3AD203B41FA5}">
                      <a16:colId xmlns:a16="http://schemas.microsoft.com/office/drawing/2014/main" xmlns="" val="984430931"/>
                    </a:ext>
                  </a:extLst>
                </a:gridCol>
                <a:gridCol w="1744502">
                  <a:extLst>
                    <a:ext uri="{9D8B030D-6E8A-4147-A177-3AD203B41FA5}">
                      <a16:colId xmlns:a16="http://schemas.microsoft.com/office/drawing/2014/main" xmlns="" val="3151584409"/>
                    </a:ext>
                  </a:extLst>
                </a:gridCol>
              </a:tblGrid>
              <a:tr h="55259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學生數總數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拒答筆數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尚未追蹤筆數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22183995"/>
                  </a:ext>
                </a:extLst>
              </a:tr>
              <a:tr h="55259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護理學系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6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4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2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66.67%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66.67%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06266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277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CJCU\Desktop\1071128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7542" cy="12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CJCU\Desktop\1071128\5-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67" y="1255594"/>
            <a:ext cx="12091633" cy="5602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757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CJCU\Desktop\1071128\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27" y="1819347"/>
            <a:ext cx="12155348" cy="217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757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CJCU\Desktop\1071128\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6335"/>
            <a:ext cx="12145657" cy="361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757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CJCU\Desktop\1071128\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1080"/>
            <a:ext cx="12168067" cy="367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757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CJCU\Desktop\1071128\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54841"/>
            <a:ext cx="12175009" cy="595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757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CJCU\Desktop\1071128\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95" y="0"/>
            <a:ext cx="11324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757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CJCU\Desktop\1071128\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5" y="22225"/>
            <a:ext cx="11121908" cy="683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757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CJCU\Desktop\1071128\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535"/>
            <a:ext cx="12090974" cy="102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C:\Users\CJCU\Desktop\1071128\12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3" y="1064525"/>
            <a:ext cx="11877772" cy="579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757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CJCU\Desktop\1071128\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97971" cy="10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 descr="C:\Users\CJCU\Desktop\1071128\12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3582"/>
            <a:ext cx="12192000" cy="583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757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JCU\Desktop\1071128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0180"/>
            <a:ext cx="12151582" cy="336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63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JCU\Desktop\1071128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82868" cy="107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JCU\Desktop\1071128\2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8172"/>
            <a:ext cx="12064621" cy="577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757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JCU\Desktop\1071128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4"/>
            <a:ext cx="12107365" cy="107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JCU\Desktop\1071128\2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9115"/>
            <a:ext cx="12172594" cy="5022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757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JCU\Desktop\1071128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2011788"/>
            <a:ext cx="12151323" cy="2041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757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JCU\Desktop\1071128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39609" cy="131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CJCU\Desktop\1071128\4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3180"/>
            <a:ext cx="12109972" cy="523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757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JCU\Desktop\1071128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15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CJCU\Desktop\1071128\4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9375"/>
            <a:ext cx="12183928" cy="5106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757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JCU\Desktop\1071128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125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CJCU\Desktop\1071128\5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66" y="1255024"/>
            <a:ext cx="12237820" cy="560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757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JCU\Desktop\1071128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7543" cy="12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CJCU\Desktop\1071128\5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5594"/>
            <a:ext cx="12192000" cy="5602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757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53</Words>
  <Application>Microsoft Office PowerPoint</Application>
  <PresentationFormat>寬螢幕</PresentationFormat>
  <Paragraphs>15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USER</cp:lastModifiedBy>
  <cp:revision>10</cp:revision>
  <dcterms:created xsi:type="dcterms:W3CDTF">2018-11-22T06:27:50Z</dcterms:created>
  <dcterms:modified xsi:type="dcterms:W3CDTF">2018-12-27T06:05:41Z</dcterms:modified>
</cp:coreProperties>
</file>