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012156"/>
              </p:ext>
            </p:extLst>
          </p:nvPr>
        </p:nvGraphicFramePr>
        <p:xfrm>
          <a:off x="107501" y="1211653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護理學系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85.71%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58859" y="179348"/>
            <a:ext cx="7026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>
                <a:solidFill>
                  <a:schemeClr val="dk1"/>
                </a:solidFill>
              </a:rPr>
              <a:t>護理學</a:t>
            </a:r>
            <a:r>
              <a:rPr lang="zh-TW" altLang="en-US" dirty="0" smtClean="0">
                <a:solidFill>
                  <a:schemeClr val="dk1"/>
                </a:solidFill>
              </a:rPr>
              <a:t>系</a:t>
            </a:r>
            <a:r>
              <a:rPr lang="zh-TW" altLang="en-US" dirty="0" smtClean="0"/>
              <a:t>碩士生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0893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157413"/>
            <a:ext cx="81438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52650"/>
            <a:ext cx="83820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686050"/>
            <a:ext cx="83629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2124075"/>
            <a:ext cx="827722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2171700"/>
            <a:ext cx="82200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276350"/>
            <a:ext cx="8296275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52700"/>
            <a:ext cx="8534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2128838"/>
            <a:ext cx="85153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123950"/>
            <a:ext cx="84582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2295525"/>
            <a:ext cx="83915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53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076325"/>
            <a:ext cx="827722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2808312" cy="29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2724150"/>
            <a:ext cx="82581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05088"/>
            <a:ext cx="82867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842963"/>
            <a:ext cx="809625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" y="620688"/>
            <a:ext cx="8143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81" y="1268760"/>
            <a:ext cx="79819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49" y="1052736"/>
            <a:ext cx="8143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24075"/>
            <a:ext cx="83820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595563"/>
            <a:ext cx="83343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2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56</Words>
  <Application>Microsoft Office PowerPoint</Application>
  <PresentationFormat>如螢幕大小 (4:3)</PresentationFormat>
  <Paragraphs>15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2" baseType="lpstr"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USER</cp:lastModifiedBy>
  <cp:revision>4</cp:revision>
  <dcterms:created xsi:type="dcterms:W3CDTF">2018-11-22T06:11:39Z</dcterms:created>
  <dcterms:modified xsi:type="dcterms:W3CDTF">2018-12-27T05:58:20Z</dcterms:modified>
</cp:coreProperties>
</file>