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448074"/>
              </p:ext>
            </p:extLst>
          </p:nvPr>
        </p:nvGraphicFramePr>
        <p:xfrm>
          <a:off x="107501" y="2278739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護理學系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44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12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78.57%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78.57%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58859" y="179348"/>
            <a:ext cx="7026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護理學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229600" cy="249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312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29600" cy="245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11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8229600" cy="142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25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229600" cy="244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933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29600" cy="242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020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229600" cy="426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636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8229600" cy="142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888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29600" cy="2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31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12949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8229600" cy="220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98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41772"/>
            <a:ext cx="8229600" cy="384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81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5516"/>
            <a:ext cx="8229600" cy="251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60848"/>
            <a:ext cx="835292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66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229600" cy="145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98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328488" cy="5001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96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6176"/>
            <a:ext cx="8229600" cy="401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980728"/>
            <a:ext cx="813690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47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23138"/>
            <a:ext cx="8229600" cy="428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064896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81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8229600" cy="140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80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56</Words>
  <Application>Microsoft Office PowerPoint</Application>
  <PresentationFormat>如螢幕大小 (4:3)</PresentationFormat>
  <Paragraphs>15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2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USER</cp:lastModifiedBy>
  <cp:revision>4</cp:revision>
  <dcterms:created xsi:type="dcterms:W3CDTF">2018-11-22T06:11:39Z</dcterms:created>
  <dcterms:modified xsi:type="dcterms:W3CDTF">2018-12-27T06:03:08Z</dcterms:modified>
</cp:coreProperties>
</file>