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08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5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571F766-94BC-4DEC-B453-F79995E2F7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0A763413-0BF9-407B-8E3F-D62A8553BE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0804F1AB-95D7-435B-8773-30CF5F3C9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915DD2C8-C23B-4559-B2B0-A8ECA7638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C92B7288-F40C-445E-BB05-F6AE8B24F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1374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A1C18BC-35A5-424B-9E7E-2253D6BA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FC646389-3A28-4FD3-9563-BE51C2A5CF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AF9668FD-A807-4E21-B3B6-A6295B798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8F59A160-418F-49C0-A3A6-9BCE152E9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BD51A8FE-86D7-4024-AE42-60240827B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1066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D57AAD9C-44B9-4D58-BEF5-FA09DBCB16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2ED5B1FD-BCE0-4D57-8C02-41E2F30BD9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098D86A3-8229-411A-AB51-47D6E0D21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2CDC6B3F-BF33-4C2E-ABF6-D45C37ECD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2E4C9414-8553-4F23-A618-5C0DE6AE3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2651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16A9F20-647B-4644-A4E6-8AFED1FDE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F2C1D5E5-5C53-484F-B283-AACB01752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71DE2D0-0049-43E4-8431-3C0B4133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12AFAE43-D8E5-4AEC-B52B-5AC0A768B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6AF199B2-EEC0-4DAC-AC5D-957AE97D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5855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3317DA2-8FD6-482C-AE13-DCE232487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A19E3EFA-1F2E-4C50-AD6A-FF1BAAD25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F92FA69C-8098-4503-A4EF-DE7C43657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EE898FC2-F3E7-4D9C-8EEA-12F65CFA5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0A1741E5-A614-4305-BBE3-FD4CD2556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395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915D1AE-7BC0-4083-810C-BB0EFC13C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72AB9B80-E6A1-4DCB-8597-107C3AE453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1EE1F27D-EAAB-4A9A-9AA0-8A0E146AFF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DA43620A-2FC3-4703-B2DE-DDB0FA152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D0F87268-361B-4856-AEC4-E42010532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016E28E1-3F16-487C-9DA4-CD0091044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7759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2CDBCBA-D228-4AAA-AD90-2DFFFF384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5593E404-B5A2-4C9D-84F1-6A75C17BA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1157D2B7-A706-488A-8ED8-1B592E7135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5461E14D-E963-4A12-B6C6-698AEF797B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D5FECCAF-F64B-4393-9A20-C9BAF0ADBE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7A98D83D-8ECD-4837-B64E-A107FBFFA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8DA2F60F-D5F8-428B-B760-F3421ABD1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9696F245-2B6E-4B9F-ACE0-A08EDEE8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582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58FD696-8189-4F2E-8BCF-9F8E0FF81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F54C0166-5B5E-4CFC-81ED-D81009C8D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BA2493B1-964E-4582-BE3B-0066EA2E4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C196EFB4-C2C1-4B28-8073-F25AD7B0A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4345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87EDD45A-BF8C-4128-B61A-9FB9FC3A2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A7454E36-9628-4B88-A81B-92E2F569F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02E8CB09-7C14-4D79-9592-FF9ACC1D3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1816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6A6914A-CF3C-43AE-91DF-5775FE4D5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3B05F83B-41F9-4DA2-9CF3-AF425A421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20330A76-C88D-46B2-A31E-95D07492BF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465ADE4B-6C55-4D53-A240-77DBC22B0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C6A07BCA-CCFF-42CB-8213-D789ADE2B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D1DFA182-44E6-4AAE-BE57-F04650879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7478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69A3155-7065-4D6A-B95D-8878F1AA3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F4776998-FC0B-49C1-B457-2EC57E686E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E08959CB-57F1-450A-B20B-67A8AC32C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840F8B81-0FBA-487F-8FED-669CAD760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F0D17624-BBD8-4B23-BEA6-1FF413DEF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BF2B0FEA-BB03-4945-9BEE-57552E7B5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6068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910A358C-5B0D-4FFF-B8D2-ABC943D72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6DDC18D8-9592-4B3D-9005-8DA724E2A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D87C0E13-4A13-4248-8C2D-69B61915BF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E6EE1-C96D-4A97-A738-796CD5634A21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356E9836-7750-4116-A106-3D698BA66E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572122BF-4F0B-4CD2-AD00-91E9A9F67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672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1371B2AE-A5FE-41A6-AB10-EFE4E8A2C509}"/>
              </a:ext>
            </a:extLst>
          </p:cNvPr>
          <p:cNvSpPr/>
          <p:nvPr/>
        </p:nvSpPr>
        <p:spPr>
          <a:xfrm>
            <a:off x="2382363" y="0"/>
            <a:ext cx="74272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105學年度畢業滿1年畢業生系所流向追蹤回收</a:t>
            </a:r>
            <a:r>
              <a:rPr lang="zh-TW" altLang="en-US" dirty="0" smtClean="0"/>
              <a:t>比率</a:t>
            </a:r>
            <a:r>
              <a:rPr lang="en-US" altLang="zh-TW" dirty="0" smtClean="0"/>
              <a:t>(</a:t>
            </a:r>
            <a:r>
              <a:rPr lang="zh-TW" altLang="en-US" dirty="0"/>
              <a:t>護理學</a:t>
            </a:r>
            <a:r>
              <a:rPr lang="zh-TW" altLang="en-US" dirty="0" smtClean="0"/>
              <a:t>系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xmlns="" id="{D5250A6D-878F-481D-A39B-66E8C4C69F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784124"/>
              </p:ext>
            </p:extLst>
          </p:nvPr>
        </p:nvGraphicFramePr>
        <p:xfrm>
          <a:off x="516834" y="432396"/>
          <a:ext cx="11158329" cy="930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74561">
                  <a:extLst>
                    <a:ext uri="{9D8B030D-6E8A-4147-A177-3AD203B41FA5}">
                      <a16:colId xmlns:a16="http://schemas.microsoft.com/office/drawing/2014/main" xmlns="" val="2426710314"/>
                    </a:ext>
                  </a:extLst>
                </a:gridCol>
                <a:gridCol w="1205931">
                  <a:extLst>
                    <a:ext uri="{9D8B030D-6E8A-4147-A177-3AD203B41FA5}">
                      <a16:colId xmlns:a16="http://schemas.microsoft.com/office/drawing/2014/main" xmlns="" val="3953289706"/>
                    </a:ext>
                  </a:extLst>
                </a:gridCol>
                <a:gridCol w="1205931">
                  <a:extLst>
                    <a:ext uri="{9D8B030D-6E8A-4147-A177-3AD203B41FA5}">
                      <a16:colId xmlns:a16="http://schemas.microsoft.com/office/drawing/2014/main" xmlns="" val="723837143"/>
                    </a:ext>
                  </a:extLst>
                </a:gridCol>
                <a:gridCol w="998012">
                  <a:extLst>
                    <a:ext uri="{9D8B030D-6E8A-4147-A177-3AD203B41FA5}">
                      <a16:colId xmlns:a16="http://schemas.microsoft.com/office/drawing/2014/main" xmlns="" val="2496879708"/>
                    </a:ext>
                  </a:extLst>
                </a:gridCol>
                <a:gridCol w="1423091">
                  <a:extLst>
                    <a:ext uri="{9D8B030D-6E8A-4147-A177-3AD203B41FA5}">
                      <a16:colId xmlns:a16="http://schemas.microsoft.com/office/drawing/2014/main" xmlns="" val="2541477544"/>
                    </a:ext>
                  </a:extLst>
                </a:gridCol>
                <a:gridCol w="1205931">
                  <a:extLst>
                    <a:ext uri="{9D8B030D-6E8A-4147-A177-3AD203B41FA5}">
                      <a16:colId xmlns:a16="http://schemas.microsoft.com/office/drawing/2014/main" xmlns="" val="1692192952"/>
                    </a:ext>
                  </a:extLst>
                </a:gridCol>
                <a:gridCol w="1644872">
                  <a:extLst>
                    <a:ext uri="{9D8B030D-6E8A-4147-A177-3AD203B41FA5}">
                      <a16:colId xmlns:a16="http://schemas.microsoft.com/office/drawing/2014/main" xmlns="" val="3931308442"/>
                    </a:ext>
                  </a:extLst>
                </a:gridCol>
              </a:tblGrid>
              <a:tr h="54329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科系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學生數總數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已追蹤筆數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拒答筆數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尚未追蹤筆數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已追蹤比率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含拒答追蹤比率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911500051"/>
                  </a:ext>
                </a:extLst>
              </a:tr>
              <a:tr h="38708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</a:rPr>
                        <a:t>護理學系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13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13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0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0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100.00%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100.00%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22102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907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JCU\Desktop\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1361"/>
            <a:ext cx="12192000" cy="3503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231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JCU\Desktop\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97107"/>
            <a:ext cx="12192000" cy="3511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231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JCU\Desktop\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11303"/>
            <a:ext cx="12192000" cy="2106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231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CJCU\Desktop\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32579"/>
            <a:ext cx="12192000" cy="356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231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JCU\Desktop\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2545"/>
            <a:ext cx="12192000" cy="3596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231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CJCU\Desktop\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8489"/>
            <a:ext cx="12192000" cy="6102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8595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CJCU\Desktop\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69674"/>
            <a:ext cx="12192000" cy="215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794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CJCU\Desktop\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9540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061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1447800"/>
            <a:ext cx="12131675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9629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320" y="599419"/>
            <a:ext cx="12207320" cy="5060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2231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" y="1632961"/>
            <a:ext cx="12192000" cy="4196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" y="731865"/>
            <a:ext cx="12194846" cy="901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2231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4934"/>
            <a:ext cx="12191781" cy="625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2231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0" y="204952"/>
            <a:ext cx="12210090" cy="6479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2231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51" y="-14404"/>
            <a:ext cx="11445767" cy="1112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51" y="1083632"/>
            <a:ext cx="11445766" cy="5759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2231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50" y="1098036"/>
            <a:ext cx="9852851" cy="5759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50" y="140415"/>
            <a:ext cx="9852850" cy="957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2231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JCU\Desktop\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25662"/>
            <a:ext cx="12192000" cy="221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231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53</Words>
  <Application>Microsoft Office PowerPoint</Application>
  <PresentationFormat>寬螢幕</PresentationFormat>
  <Paragraphs>15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2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紹煜 周</dc:creator>
  <cp:lastModifiedBy>USER</cp:lastModifiedBy>
  <cp:revision>12</cp:revision>
  <dcterms:created xsi:type="dcterms:W3CDTF">2018-11-22T06:13:38Z</dcterms:created>
  <dcterms:modified xsi:type="dcterms:W3CDTF">2018-12-27T06:03:33Z</dcterms:modified>
</cp:coreProperties>
</file>