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351675" y="1269761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護理學系學士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34" name="表格 33">
            <a:extLst>
              <a:ext uri="{FF2B5EF4-FFF2-40B4-BE49-F238E27FC236}">
                <a16:creationId xmlns="" xmlns:a16="http://schemas.microsoft.com/office/drawing/2014/main" id="{B446CA53-FE39-400D-BD1D-43ED30A26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03068"/>
              </p:ext>
            </p:extLst>
          </p:nvPr>
        </p:nvGraphicFramePr>
        <p:xfrm>
          <a:off x="503582" y="2397814"/>
          <a:ext cx="11065565" cy="1538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5675">
                  <a:extLst>
                    <a:ext uri="{9D8B030D-6E8A-4147-A177-3AD203B41FA5}">
                      <a16:colId xmlns="" xmlns:a16="http://schemas.microsoft.com/office/drawing/2014/main" val="176048759"/>
                    </a:ext>
                  </a:extLst>
                </a:gridCol>
                <a:gridCol w="1195906">
                  <a:extLst>
                    <a:ext uri="{9D8B030D-6E8A-4147-A177-3AD203B41FA5}">
                      <a16:colId xmlns="" xmlns:a16="http://schemas.microsoft.com/office/drawing/2014/main" val="867309105"/>
                    </a:ext>
                  </a:extLst>
                </a:gridCol>
                <a:gridCol w="1195906">
                  <a:extLst>
                    <a:ext uri="{9D8B030D-6E8A-4147-A177-3AD203B41FA5}">
                      <a16:colId xmlns="" xmlns:a16="http://schemas.microsoft.com/office/drawing/2014/main" val="1168349229"/>
                    </a:ext>
                  </a:extLst>
                </a:gridCol>
                <a:gridCol w="989715">
                  <a:extLst>
                    <a:ext uri="{9D8B030D-6E8A-4147-A177-3AD203B41FA5}">
                      <a16:colId xmlns="" xmlns:a16="http://schemas.microsoft.com/office/drawing/2014/main" val="4143689291"/>
                    </a:ext>
                  </a:extLst>
                </a:gridCol>
                <a:gridCol w="1411260">
                  <a:extLst>
                    <a:ext uri="{9D8B030D-6E8A-4147-A177-3AD203B41FA5}">
                      <a16:colId xmlns="" xmlns:a16="http://schemas.microsoft.com/office/drawing/2014/main" val="3725865260"/>
                    </a:ext>
                  </a:extLst>
                </a:gridCol>
                <a:gridCol w="1195906">
                  <a:extLst>
                    <a:ext uri="{9D8B030D-6E8A-4147-A177-3AD203B41FA5}">
                      <a16:colId xmlns="" xmlns:a16="http://schemas.microsoft.com/office/drawing/2014/main" val="227441347"/>
                    </a:ext>
                  </a:extLst>
                </a:gridCol>
                <a:gridCol w="1631197">
                  <a:extLst>
                    <a:ext uri="{9D8B030D-6E8A-4147-A177-3AD203B41FA5}">
                      <a16:colId xmlns="" xmlns:a16="http://schemas.microsoft.com/office/drawing/2014/main" val="1162085223"/>
                    </a:ext>
                  </a:extLst>
                </a:gridCol>
              </a:tblGrid>
              <a:tr h="76904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45917243"/>
                  </a:ext>
                </a:extLst>
              </a:tr>
              <a:tr h="76904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護理學系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61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44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17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72.13%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72.13%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8541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JCU\Desktop\1071128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2297"/>
            <a:ext cx="12089995" cy="359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JCU\Desktop\1071128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9491"/>
            <a:ext cx="12192000" cy="350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JCU\Desktop\1071128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9897"/>
            <a:ext cx="12091916" cy="212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JCU\Desktop\1071128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3741"/>
            <a:ext cx="12050973" cy="351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JCU\Desktop\1071128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717"/>
            <a:ext cx="12192000" cy="36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JCU\Desktop\1071128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547"/>
            <a:ext cx="12043810" cy="612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JCU\Desktop\1071128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30198"/>
            <a:ext cx="12220921" cy="218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JCU\Desktop\1071128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479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JCU\Desktop\1071128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4126"/>
            <a:ext cx="12151336" cy="30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2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8768"/>
            <a:ext cx="12199865" cy="106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JCU\Desktop\1071128\2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258783"/>
            <a:ext cx="12199865" cy="456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7838"/>
            <a:ext cx="12192001" cy="10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JCU\Desktop\1071128\2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7170"/>
            <a:ext cx="12157151" cy="349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JCU\Desktop\1071128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330"/>
            <a:ext cx="12136068" cy="479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135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JCU\Desktop\1071128\4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608"/>
            <a:ext cx="12117974" cy="550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135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JCU\Desktop\1071128\4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608"/>
            <a:ext cx="12192000" cy="550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135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JCU\Desktop\1071128\4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608"/>
            <a:ext cx="12192000" cy="550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2886"/>
            <a:ext cx="12155771" cy="216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6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寬螢幕</PresentationFormat>
  <Paragraphs>15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36</cp:revision>
  <dcterms:created xsi:type="dcterms:W3CDTF">2018-11-22T06:34:12Z</dcterms:created>
  <dcterms:modified xsi:type="dcterms:W3CDTF">2018-12-27T06:04:10Z</dcterms:modified>
</cp:coreProperties>
</file>