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8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1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66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2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02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5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27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5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64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1417-CC5C-4292-A90D-7FC1C922CD75}" type="datetimeFigureOut">
              <a:rPr lang="zh-TW" altLang="en-US" smtClean="0"/>
              <a:t>2018/12/28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6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96195"/>
              </p:ext>
            </p:extLst>
          </p:nvPr>
        </p:nvGraphicFramePr>
        <p:xfrm>
          <a:off x="107501" y="1211653"/>
          <a:ext cx="8784978" cy="552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529"/>
                <a:gridCol w="949433"/>
                <a:gridCol w="949433"/>
                <a:gridCol w="785737"/>
                <a:gridCol w="1120402"/>
                <a:gridCol w="949433"/>
                <a:gridCol w="1295011"/>
              </a:tblGrid>
              <a:tr h="33264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科系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學生數總數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已追蹤筆數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拒答筆數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尚未追蹤筆數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已追蹤比率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含拒答追蹤比率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2033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生物科技學系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28027" y="179348"/>
            <a:ext cx="748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103</a:t>
            </a:r>
            <a:r>
              <a:rPr lang="zh-TW" altLang="en-US" dirty="0" smtClean="0"/>
              <a:t>學年度畢業滿</a:t>
            </a:r>
            <a:r>
              <a:rPr lang="en-US" altLang="zh-TW" dirty="0" smtClean="0"/>
              <a:t>3</a:t>
            </a:r>
            <a:r>
              <a:rPr lang="zh-TW" altLang="en-US" dirty="0" smtClean="0"/>
              <a:t>年畢業生系所流向追蹤回收比率</a:t>
            </a:r>
            <a:r>
              <a:rPr lang="en-US" altLang="zh-TW" dirty="0" smtClean="0"/>
              <a:t>(</a:t>
            </a:r>
            <a:r>
              <a:rPr lang="zh-TW" altLang="en-US">
                <a:solidFill>
                  <a:schemeClr val="dk1"/>
                </a:solidFill>
              </a:rPr>
              <a:t>生物科技學</a:t>
            </a:r>
            <a:r>
              <a:rPr lang="zh-TW" altLang="en-US" smtClean="0">
                <a:solidFill>
                  <a:schemeClr val="dk1"/>
                </a:solidFill>
              </a:rPr>
              <a:t>系</a:t>
            </a:r>
            <a:r>
              <a:rPr lang="zh-TW" altLang="en-US" smtClean="0"/>
              <a:t>碩士</a:t>
            </a:r>
            <a:r>
              <a:rPr lang="zh-TW" altLang="en-US" dirty="0" smtClean="0"/>
              <a:t>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8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6" y="3190"/>
            <a:ext cx="9173405" cy="6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33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0" y="0"/>
            <a:ext cx="9165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" y="0"/>
            <a:ext cx="9164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" y="0"/>
            <a:ext cx="912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0"/>
            <a:ext cx="9169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4"/>
            <a:ext cx="9144000" cy="68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" y="12576"/>
            <a:ext cx="9130361" cy="6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" y="0"/>
            <a:ext cx="9148176" cy="7810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9" y="781050"/>
            <a:ext cx="9172159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4" y="23648"/>
            <a:ext cx="9158884" cy="68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如螢幕大小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CJCU</dc:creator>
  <cp:lastModifiedBy>user</cp:lastModifiedBy>
  <cp:revision>9</cp:revision>
  <dcterms:created xsi:type="dcterms:W3CDTF">2018-11-22T06:11:39Z</dcterms:created>
  <dcterms:modified xsi:type="dcterms:W3CDTF">2018-12-28T03:15:43Z</dcterms:modified>
</cp:coreProperties>
</file>