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072387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63789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3214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69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0029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3407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4602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975964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4727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33533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2643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91417-CC5C-4292-A90D-7FC1C922CD75}" type="datetimeFigureOut">
              <a:rPr lang="zh-TW" altLang="en-US" smtClean="0"/>
              <a:t>2018/12/28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345CF7-19A5-4181-A2B0-7155262E518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336269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407592"/>
              </p:ext>
            </p:extLst>
          </p:nvPr>
        </p:nvGraphicFramePr>
        <p:xfrm>
          <a:off x="107501" y="1774683"/>
          <a:ext cx="8784978" cy="71821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735529"/>
                <a:gridCol w="949433"/>
                <a:gridCol w="949433"/>
                <a:gridCol w="785737"/>
                <a:gridCol w="1120402"/>
                <a:gridCol w="949433"/>
                <a:gridCol w="1295011"/>
              </a:tblGrid>
              <a:tr h="43204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科系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學生數總數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拒答筆數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尚未追蹤筆數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已追蹤比率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1400" u="none" strike="noStrike" dirty="0">
                          <a:effectLst/>
                        </a:rPr>
                        <a:t>含拒答追蹤比率 </a:t>
                      </a:r>
                      <a:endParaRPr lang="zh-TW" alt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  <a:tr h="286170">
                <a:tc>
                  <a:txBody>
                    <a:bodyPr/>
                    <a:lstStyle/>
                    <a:p>
                      <a:pPr algn="l" fontAlgn="ctr"/>
                      <a:r>
                        <a:rPr lang="zh-TW" altLang="en-US" sz="1600" u="none" strike="noStrike" dirty="0">
                          <a:effectLst/>
                        </a:rPr>
                        <a:t>生物科技學系</a:t>
                      </a:r>
                      <a:endParaRPr lang="zh-TW" alt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37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28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0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>
                          <a:effectLst/>
                        </a:rPr>
                        <a:t>9</a:t>
                      </a:r>
                      <a:endParaRPr lang="en-US" altLang="zh-TW" sz="1600" b="0" i="0" u="none" strike="noStrike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75.68%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n-US" altLang="zh-TW" sz="1600" u="none" strike="noStrike" dirty="0">
                          <a:effectLst/>
                        </a:rPr>
                        <a:t>75.68%</a:t>
                      </a:r>
                      <a:endParaRPr lang="en-US" altLang="zh-TW" sz="1600" b="0" i="0" u="none" strike="noStrike" dirty="0">
                        <a:solidFill>
                          <a:srgbClr val="000000"/>
                        </a:solidFill>
                        <a:effectLst/>
                        <a:latin typeface="新細明體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28027" y="179348"/>
            <a:ext cx="74879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 smtClean="0"/>
              <a:t>103</a:t>
            </a:r>
            <a:r>
              <a:rPr lang="zh-TW" altLang="en-US" dirty="0" smtClean="0"/>
              <a:t>學年度畢業滿</a:t>
            </a:r>
            <a:r>
              <a:rPr lang="en-US" altLang="zh-TW" dirty="0" smtClean="0"/>
              <a:t>3</a:t>
            </a:r>
            <a:r>
              <a:rPr lang="zh-TW" altLang="en-US" dirty="0" smtClean="0"/>
              <a:t>年畢業生系所流向追蹤回收比率</a:t>
            </a:r>
            <a:r>
              <a:rPr lang="en-US" altLang="zh-TW" dirty="0" smtClean="0"/>
              <a:t>(</a:t>
            </a:r>
            <a:r>
              <a:rPr lang="zh-TW" altLang="en-US" dirty="0"/>
              <a:t>生物科技學</a:t>
            </a:r>
            <a:r>
              <a:rPr lang="zh-TW" altLang="en-US" dirty="0" smtClean="0"/>
              <a:t>系學士生</a:t>
            </a:r>
            <a:r>
              <a:rPr lang="en-US" altLang="zh-TW" dirty="0" smtClean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07767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3" y="2142945"/>
            <a:ext cx="8116433" cy="25721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1112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6" y="2609735"/>
            <a:ext cx="8078328" cy="1638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6288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" y="2157235"/>
            <a:ext cx="8125960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90994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83" y="2157235"/>
            <a:ext cx="8116433" cy="2543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15128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46" y="1290339"/>
            <a:ext cx="8106907" cy="4277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8470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" y="2628788"/>
            <a:ext cx="8125960" cy="160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826688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" y="2147708"/>
            <a:ext cx="8125960" cy="256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73386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" y="1152207"/>
            <a:ext cx="8125960" cy="4553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93992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46" y="2328709"/>
            <a:ext cx="8106907" cy="22005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36193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430" y="404664"/>
            <a:ext cx="8093018" cy="61206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34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546" y="2662130"/>
            <a:ext cx="8106907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5440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836" y="980733"/>
            <a:ext cx="8078328" cy="4896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27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242" y="980728"/>
            <a:ext cx="8116433" cy="895475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005" y="1876203"/>
            <a:ext cx="8125669" cy="4220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75474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" y="836712"/>
            <a:ext cx="8116433" cy="895475"/>
          </a:xfrm>
          <a:prstGeom prst="rect">
            <a:avLst/>
          </a:prstGeom>
        </p:spPr>
      </p:pic>
      <p:pic>
        <p:nvPicPr>
          <p:cNvPr id="3" name="圖片 2" descr="畫面剪輯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020" y="1721433"/>
            <a:ext cx="8106907" cy="35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10210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309" y="2662130"/>
            <a:ext cx="8097381" cy="1533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620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 descr="畫面剪輯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9967" y="2123893"/>
            <a:ext cx="8164065" cy="2610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8784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56</Words>
  <Application>Microsoft Office PowerPoint</Application>
  <PresentationFormat>如螢幕大小 (4:3)</PresentationFormat>
  <Paragraphs>15</Paragraphs>
  <Slides>17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17</vt:i4>
      </vt:variant>
    </vt:vector>
  </HeadingPairs>
  <TitlesOfParts>
    <vt:vector size="21" baseType="lpstr">
      <vt:lpstr>新細明體</vt:lpstr>
      <vt:lpstr>Arial</vt:lpstr>
      <vt:lpstr>Calibri</vt:lpstr>
      <vt:lpstr>Office 佈景主題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CJCU</dc:creator>
  <cp:lastModifiedBy>user</cp:lastModifiedBy>
  <cp:revision>4</cp:revision>
  <dcterms:created xsi:type="dcterms:W3CDTF">2018-11-22T06:11:39Z</dcterms:created>
  <dcterms:modified xsi:type="dcterms:W3CDTF">2018-12-28T03:16:42Z</dcterms:modified>
</cp:coreProperties>
</file>