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23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7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1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6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2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02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59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27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53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62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907765"/>
              </p:ext>
            </p:extLst>
          </p:nvPr>
        </p:nvGraphicFramePr>
        <p:xfrm>
          <a:off x="107501" y="1431401"/>
          <a:ext cx="8784978" cy="718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529"/>
                <a:gridCol w="949433"/>
                <a:gridCol w="949433"/>
                <a:gridCol w="785737"/>
                <a:gridCol w="1120402"/>
                <a:gridCol w="949433"/>
                <a:gridCol w="1295011"/>
              </a:tblGrid>
              <a:tr h="4320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科系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學生數總數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拒答筆數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尚未追蹤筆數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含拒答追蹤比率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8617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資訊管理學系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28027" y="179348"/>
            <a:ext cx="7487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103</a:t>
            </a:r>
            <a:r>
              <a:rPr lang="zh-TW" altLang="en-US" dirty="0" smtClean="0"/>
              <a:t>學年度畢業滿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年畢業生系所流向追蹤回收比率</a:t>
            </a:r>
            <a:r>
              <a:rPr lang="en-US" altLang="zh-TW" dirty="0" smtClean="0"/>
              <a:t>(</a:t>
            </a:r>
            <a:r>
              <a:rPr lang="zh-TW" altLang="en-US">
                <a:solidFill>
                  <a:schemeClr val="dk1"/>
                </a:solidFill>
              </a:rPr>
              <a:t>資訊管理學</a:t>
            </a:r>
            <a:r>
              <a:rPr lang="zh-TW" altLang="en-US" smtClean="0">
                <a:solidFill>
                  <a:schemeClr val="dk1"/>
                </a:solidFill>
              </a:rPr>
              <a:t>系</a:t>
            </a:r>
            <a:r>
              <a:rPr lang="zh-TW" altLang="en-US" smtClean="0"/>
              <a:t>碩士</a:t>
            </a:r>
            <a:r>
              <a:rPr lang="zh-TW" altLang="en-US" dirty="0" smtClean="0"/>
              <a:t>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76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119188"/>
            <a:ext cx="8963025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382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581025"/>
            <a:ext cx="8848725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382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114425"/>
            <a:ext cx="885825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382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1090613"/>
            <a:ext cx="889635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382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914400"/>
            <a:ext cx="890587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382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57425"/>
            <a:ext cx="88392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212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1533525"/>
            <a:ext cx="884872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38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" y="1124744"/>
            <a:ext cx="88106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06" y="1762919"/>
            <a:ext cx="88106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382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476500"/>
            <a:ext cx="89725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382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1066800"/>
            <a:ext cx="88487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382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94" y="404664"/>
            <a:ext cx="88106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94" y="1261914"/>
            <a:ext cx="88106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382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94" y="404664"/>
            <a:ext cx="88106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24" y="1261913"/>
            <a:ext cx="87820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382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25" y="836712"/>
            <a:ext cx="885825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382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58</Words>
  <Application>Microsoft Office PowerPoint</Application>
  <PresentationFormat>如螢幕大小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CJCU</dc:creator>
  <cp:lastModifiedBy>CJCU</cp:lastModifiedBy>
  <cp:revision>7</cp:revision>
  <dcterms:created xsi:type="dcterms:W3CDTF">2018-11-22T06:11:39Z</dcterms:created>
  <dcterms:modified xsi:type="dcterms:W3CDTF">2018-12-06T09:11:01Z</dcterms:modified>
</cp:coreProperties>
</file>