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142845AE-857D-4CD7-8DED-1C125DC59BD1}"/>
              </a:ext>
            </a:extLst>
          </p:cNvPr>
          <p:cNvSpPr/>
          <p:nvPr/>
        </p:nvSpPr>
        <p:spPr>
          <a:xfrm>
            <a:off x="2086629" y="1216750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科技工程與管理學系學士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18" name="表格 17">
            <a:extLst>
              <a:ext uri="{FF2B5EF4-FFF2-40B4-BE49-F238E27FC236}">
                <a16:creationId xmlns="" xmlns:a16="http://schemas.microsoft.com/office/drawing/2014/main" id="{AB650241-0B43-464A-ABCB-F6FFEE68F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765274"/>
              </p:ext>
            </p:extLst>
          </p:nvPr>
        </p:nvGraphicFramePr>
        <p:xfrm>
          <a:off x="781875" y="2421834"/>
          <a:ext cx="11105325" cy="1421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3880">
                  <a:extLst>
                    <a:ext uri="{9D8B030D-6E8A-4147-A177-3AD203B41FA5}">
                      <a16:colId xmlns="" xmlns:a16="http://schemas.microsoft.com/office/drawing/2014/main" val="2965024912"/>
                    </a:ext>
                  </a:extLst>
                </a:gridCol>
                <a:gridCol w="1232248">
                  <a:extLst>
                    <a:ext uri="{9D8B030D-6E8A-4147-A177-3AD203B41FA5}">
                      <a16:colId xmlns="" xmlns:a16="http://schemas.microsoft.com/office/drawing/2014/main" val="3591607362"/>
                    </a:ext>
                  </a:extLst>
                </a:gridCol>
                <a:gridCol w="1232248">
                  <a:extLst>
                    <a:ext uri="{9D8B030D-6E8A-4147-A177-3AD203B41FA5}">
                      <a16:colId xmlns="" xmlns:a16="http://schemas.microsoft.com/office/drawing/2014/main" val="1276295203"/>
                    </a:ext>
                  </a:extLst>
                </a:gridCol>
                <a:gridCol w="1019790">
                  <a:extLst>
                    <a:ext uri="{9D8B030D-6E8A-4147-A177-3AD203B41FA5}">
                      <a16:colId xmlns="" xmlns:a16="http://schemas.microsoft.com/office/drawing/2014/main" val="2331394511"/>
                    </a:ext>
                  </a:extLst>
                </a:gridCol>
                <a:gridCol w="1454145">
                  <a:extLst>
                    <a:ext uri="{9D8B030D-6E8A-4147-A177-3AD203B41FA5}">
                      <a16:colId xmlns="" xmlns:a16="http://schemas.microsoft.com/office/drawing/2014/main" val="2177498433"/>
                    </a:ext>
                  </a:extLst>
                </a:gridCol>
                <a:gridCol w="1232248">
                  <a:extLst>
                    <a:ext uri="{9D8B030D-6E8A-4147-A177-3AD203B41FA5}">
                      <a16:colId xmlns="" xmlns:a16="http://schemas.microsoft.com/office/drawing/2014/main" val="2904367158"/>
                    </a:ext>
                  </a:extLst>
                </a:gridCol>
                <a:gridCol w="1680766">
                  <a:extLst>
                    <a:ext uri="{9D8B030D-6E8A-4147-A177-3AD203B41FA5}">
                      <a16:colId xmlns="" xmlns:a16="http://schemas.microsoft.com/office/drawing/2014/main" val="862574993"/>
                    </a:ext>
                  </a:extLst>
                </a:gridCol>
              </a:tblGrid>
              <a:tr h="71064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28208025"/>
                  </a:ext>
                </a:extLst>
              </a:tr>
              <a:tr h="71064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科技工程與管理學系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58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49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9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84.48%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84.48%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23520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17" y="1698170"/>
            <a:ext cx="10864542" cy="332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46" y="1745673"/>
            <a:ext cx="11175269" cy="362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46" y="2386940"/>
            <a:ext cx="10759465" cy="209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80" y="1745673"/>
            <a:ext cx="11505514" cy="336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64" y="1686296"/>
            <a:ext cx="11064130" cy="350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76" y="866899"/>
            <a:ext cx="10477729" cy="547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2" y="2446317"/>
            <a:ext cx="10347841" cy="199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68" y="475013"/>
            <a:ext cx="10356910" cy="59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6" y="1888177"/>
            <a:ext cx="10568061" cy="296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17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00" y="498764"/>
            <a:ext cx="10557699" cy="572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81" y="1129455"/>
            <a:ext cx="4151600" cy="50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20" y="2173184"/>
            <a:ext cx="10957689" cy="249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93" y="1294409"/>
            <a:ext cx="11018664" cy="441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17" y="249382"/>
            <a:ext cx="10838051" cy="647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123" y="441737"/>
            <a:ext cx="8119629" cy="4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06" y="1117218"/>
            <a:ext cx="9602972" cy="555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92" y="1032647"/>
            <a:ext cx="8226508" cy="4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" y="1935679"/>
            <a:ext cx="10209687" cy="3871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44" y="2398816"/>
            <a:ext cx="11133870" cy="210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自訂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20</cp:revision>
  <dcterms:created xsi:type="dcterms:W3CDTF">2018-11-22T06:34:12Z</dcterms:created>
  <dcterms:modified xsi:type="dcterms:W3CDTF">2018-12-04T06:02:13Z</dcterms:modified>
</cp:coreProperties>
</file>