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182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18545"/>
              </p:ext>
            </p:extLst>
          </p:nvPr>
        </p:nvGraphicFramePr>
        <p:xfrm>
          <a:off x="107501" y="1211653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科技工程與管理學系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46.48%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81777" y="179348"/>
            <a:ext cx="818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>
                <a:solidFill>
                  <a:schemeClr val="dk1"/>
                </a:solidFill>
              </a:rPr>
              <a:t>科技工程與管理學</a:t>
            </a:r>
            <a:r>
              <a:rPr lang="zh-TW" altLang="en-US" smtClean="0">
                <a:solidFill>
                  <a:schemeClr val="dk1"/>
                </a:solidFill>
              </a:rPr>
              <a:t>系</a:t>
            </a:r>
            <a:r>
              <a:rPr lang="zh-TW" altLang="en-US" smtClean="0"/>
              <a:t>學士</a:t>
            </a:r>
            <a:r>
              <a:rPr lang="zh-TW" altLang="en-US" dirty="0" smtClean="0"/>
              <a:t>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089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281077"/>
            <a:ext cx="7230485" cy="229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8" y="2733578"/>
            <a:ext cx="7259064" cy="139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40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2242972"/>
            <a:ext cx="7220958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62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319182"/>
            <a:ext cx="7201906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551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1585655"/>
            <a:ext cx="7230485" cy="368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6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8" y="2695472"/>
            <a:ext cx="7259064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14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276314"/>
            <a:ext cx="7201906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98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1390365"/>
            <a:ext cx="7220958" cy="40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35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2414446"/>
            <a:ext cx="7211432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30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31" y="666364"/>
            <a:ext cx="7249537" cy="552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4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1" y="2671656"/>
            <a:ext cx="7220958" cy="15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9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1252233"/>
            <a:ext cx="7230485" cy="43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0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980728"/>
            <a:ext cx="7211432" cy="790685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1772816"/>
            <a:ext cx="7211432" cy="377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8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1412776"/>
            <a:ext cx="7211432" cy="790685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7" y="2204864"/>
            <a:ext cx="7230485" cy="335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9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2681183"/>
            <a:ext cx="7211432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3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8" y="2309656"/>
            <a:ext cx="7259064" cy="22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2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62</Words>
  <Application>Microsoft Office PowerPoint</Application>
  <PresentationFormat>如螢幕大小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Career</cp:lastModifiedBy>
  <cp:revision>8</cp:revision>
  <dcterms:created xsi:type="dcterms:W3CDTF">2018-11-22T06:11:39Z</dcterms:created>
  <dcterms:modified xsi:type="dcterms:W3CDTF">2018-12-06T09:16:26Z</dcterms:modified>
</cp:coreProperties>
</file>