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8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723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3789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214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4669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02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40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602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7596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727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3533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264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362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811218"/>
              </p:ext>
            </p:extLst>
          </p:nvPr>
        </p:nvGraphicFramePr>
        <p:xfrm>
          <a:off x="107501" y="2278739"/>
          <a:ext cx="8784978" cy="7182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5529"/>
                <a:gridCol w="949433"/>
                <a:gridCol w="949433"/>
                <a:gridCol w="785737"/>
                <a:gridCol w="1120402"/>
                <a:gridCol w="949433"/>
                <a:gridCol w="1295011"/>
              </a:tblGrid>
              <a:tr h="43204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科系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學生數總數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已追蹤筆數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拒答筆數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尚未追蹤筆數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已追蹤比率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含拒答追蹤比率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8617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</a:rPr>
                        <a:t>資訊工程學系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67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51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16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effectLst/>
                        </a:rPr>
                        <a:t>76.12%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effectLst/>
                        </a:rPr>
                        <a:t>76.12%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828027" y="179348"/>
            <a:ext cx="7487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103</a:t>
            </a:r>
            <a:r>
              <a:rPr lang="zh-TW" altLang="en-US" dirty="0" smtClean="0"/>
              <a:t>學年度畢業滿</a:t>
            </a:r>
            <a:r>
              <a:rPr lang="en-US" altLang="zh-TW" dirty="0" smtClean="0"/>
              <a:t>3</a:t>
            </a:r>
            <a:r>
              <a:rPr lang="zh-TW" altLang="en-US" dirty="0" smtClean="0"/>
              <a:t>年畢業生系所流向追蹤回收比率</a:t>
            </a:r>
            <a:r>
              <a:rPr lang="en-US" altLang="zh-TW" dirty="0" smtClean="0"/>
              <a:t>(</a:t>
            </a:r>
            <a:r>
              <a:rPr lang="zh-TW" altLang="en-US" dirty="0"/>
              <a:t>資訊工程學</a:t>
            </a:r>
            <a:r>
              <a:rPr lang="zh-TW" altLang="en-US" dirty="0" smtClean="0"/>
              <a:t>系學士生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7767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176463"/>
            <a:ext cx="84963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3841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2157413"/>
            <a:ext cx="825817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3841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2647950"/>
            <a:ext cx="8162925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3841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2181225"/>
            <a:ext cx="817245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3841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71700"/>
            <a:ext cx="8229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3841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323975"/>
            <a:ext cx="8401050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3841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2686050"/>
            <a:ext cx="823912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3841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2185988"/>
            <a:ext cx="818197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3841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1147763"/>
            <a:ext cx="8343900" cy="456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3841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2371725"/>
            <a:ext cx="836295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7724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1457325"/>
            <a:ext cx="8439150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3841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615" y="1412776"/>
            <a:ext cx="3958385" cy="334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2357438"/>
            <a:ext cx="80391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3841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2643188"/>
            <a:ext cx="867727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3841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769" y="692697"/>
            <a:ext cx="8302069" cy="5322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3841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872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1628800"/>
            <a:ext cx="8048625" cy="498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3841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75" y="1209328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2157413"/>
            <a:ext cx="801052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3841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2600325"/>
            <a:ext cx="85534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3841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56</Words>
  <Application>Microsoft Office PowerPoint</Application>
  <PresentationFormat>如螢幕大小 (4:3)</PresentationFormat>
  <Paragraphs>15</Paragraphs>
  <Slides>18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CJCU</dc:creator>
  <cp:lastModifiedBy>CJCU</cp:lastModifiedBy>
  <cp:revision>3</cp:revision>
  <dcterms:created xsi:type="dcterms:W3CDTF">2018-11-22T06:11:39Z</dcterms:created>
  <dcterms:modified xsi:type="dcterms:W3CDTF">2018-12-07T06:05:03Z</dcterms:modified>
</cp:coreProperties>
</file>