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42845AE-857D-4CD7-8DED-1C125DC59BD1}"/>
              </a:ext>
            </a:extLst>
          </p:cNvPr>
          <p:cNvSpPr/>
          <p:nvPr/>
        </p:nvSpPr>
        <p:spPr>
          <a:xfrm>
            <a:off x="2450476" y="1243255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資訊工程學系學士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xmlns="" id="{4A8DEA79-6D92-44C2-8E60-B8B3ADD3B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95911"/>
              </p:ext>
            </p:extLst>
          </p:nvPr>
        </p:nvGraphicFramePr>
        <p:xfrm>
          <a:off x="623680" y="2534064"/>
          <a:ext cx="10944640" cy="1789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1859">
                  <a:extLst>
                    <a:ext uri="{9D8B030D-6E8A-4147-A177-3AD203B41FA5}">
                      <a16:colId xmlns:a16="http://schemas.microsoft.com/office/drawing/2014/main" xmlns="" val="3616628132"/>
                    </a:ext>
                  </a:extLst>
                </a:gridCol>
                <a:gridCol w="1550505">
                  <a:extLst>
                    <a:ext uri="{9D8B030D-6E8A-4147-A177-3AD203B41FA5}">
                      <a16:colId xmlns:a16="http://schemas.microsoft.com/office/drawing/2014/main" xmlns="" val="4002466075"/>
                    </a:ext>
                  </a:extLst>
                </a:gridCol>
                <a:gridCol w="1590260">
                  <a:extLst>
                    <a:ext uri="{9D8B030D-6E8A-4147-A177-3AD203B41FA5}">
                      <a16:colId xmlns:a16="http://schemas.microsoft.com/office/drawing/2014/main" xmlns="" val="216732053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xmlns="" val="2708879594"/>
                    </a:ext>
                  </a:extLst>
                </a:gridCol>
                <a:gridCol w="1630017">
                  <a:extLst>
                    <a:ext uri="{9D8B030D-6E8A-4147-A177-3AD203B41FA5}">
                      <a16:colId xmlns:a16="http://schemas.microsoft.com/office/drawing/2014/main" xmlns="" val="2952690757"/>
                    </a:ext>
                  </a:extLst>
                </a:gridCol>
                <a:gridCol w="1775792">
                  <a:extLst>
                    <a:ext uri="{9D8B030D-6E8A-4147-A177-3AD203B41FA5}">
                      <a16:colId xmlns:a16="http://schemas.microsoft.com/office/drawing/2014/main" xmlns="" val="3172871163"/>
                    </a:ext>
                  </a:extLst>
                </a:gridCol>
                <a:gridCol w="1683024">
                  <a:extLst>
                    <a:ext uri="{9D8B030D-6E8A-4147-A177-3AD203B41FA5}">
                      <a16:colId xmlns:a16="http://schemas.microsoft.com/office/drawing/2014/main" xmlns="" val="3072288730"/>
                    </a:ext>
                  </a:extLst>
                </a:gridCol>
              </a:tblGrid>
              <a:tr h="11864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11993402"/>
                  </a:ext>
                </a:extLst>
              </a:tr>
              <a:tr h="60337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資訊工程學系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58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58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7115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71488"/>
            <a:ext cx="10965849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428624"/>
            <a:ext cx="10862272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390524"/>
            <a:ext cx="11083887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419100"/>
            <a:ext cx="10590296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90524"/>
            <a:ext cx="10694974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490538"/>
            <a:ext cx="10654874" cy="27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17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52424"/>
            <a:ext cx="9239250" cy="612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385763"/>
            <a:ext cx="11012781" cy="443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04800"/>
            <a:ext cx="9491382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90563"/>
            <a:ext cx="10936058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481013"/>
            <a:ext cx="10732757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57200"/>
            <a:ext cx="10872032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619124"/>
            <a:ext cx="1087450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8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寬螢幕</PresentationFormat>
  <Paragraphs>15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24</cp:revision>
  <dcterms:created xsi:type="dcterms:W3CDTF">2018-11-22T06:34:12Z</dcterms:created>
  <dcterms:modified xsi:type="dcterms:W3CDTF">2018-12-26T08:17:43Z</dcterms:modified>
</cp:coreProperties>
</file>