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965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23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78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1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66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02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0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02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59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27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53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64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62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667180"/>
              </p:ext>
            </p:extLst>
          </p:nvPr>
        </p:nvGraphicFramePr>
        <p:xfrm>
          <a:off x="179512" y="2278739"/>
          <a:ext cx="8712967" cy="718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3518"/>
                <a:gridCol w="949433"/>
                <a:gridCol w="949433"/>
                <a:gridCol w="785737"/>
                <a:gridCol w="1120402"/>
                <a:gridCol w="949433"/>
                <a:gridCol w="1295011"/>
              </a:tblGrid>
              <a:tr h="4320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科系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學生數總數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拒答筆數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尚未追蹤筆數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含拒答追蹤比率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8617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</a:rPr>
                        <a:t>神學系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30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24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80.00%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80.00%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174275" y="179348"/>
            <a:ext cx="6795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103</a:t>
            </a:r>
            <a:r>
              <a:rPr lang="zh-TW" altLang="en-US" dirty="0" smtClean="0"/>
              <a:t>學年度畢業滿</a:t>
            </a:r>
            <a:r>
              <a:rPr lang="en-US" altLang="zh-TW" dirty="0" smtClean="0"/>
              <a:t>3</a:t>
            </a:r>
            <a:r>
              <a:rPr lang="zh-TW" altLang="en-US" dirty="0" smtClean="0"/>
              <a:t>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/>
              <a:t>神學</a:t>
            </a:r>
            <a:r>
              <a:rPr lang="zh-TW" altLang="en-US" dirty="0" smtClean="0"/>
              <a:t>系學士生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767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143125"/>
            <a:ext cx="81724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748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2205038"/>
            <a:ext cx="83724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748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2605088"/>
            <a:ext cx="84391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748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2147888"/>
            <a:ext cx="820102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748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2128838"/>
            <a:ext cx="812482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74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338263"/>
            <a:ext cx="80200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74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2590800"/>
            <a:ext cx="82772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74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2162175"/>
            <a:ext cx="84201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74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1100138"/>
            <a:ext cx="8486775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175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89329"/>
            <a:ext cx="8513373" cy="2273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6944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8123634" cy="4706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74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27146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8619306" cy="163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748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2709863"/>
            <a:ext cx="81153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74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13" y="908720"/>
            <a:ext cx="8362950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748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8001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04" y="1204913"/>
            <a:ext cx="8724900" cy="444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748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43" y="720970"/>
            <a:ext cx="8001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43" y="1700808"/>
            <a:ext cx="84963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748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638425"/>
            <a:ext cx="83058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748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54</Words>
  <Application>Microsoft Office PowerPoint</Application>
  <PresentationFormat>如螢幕大小 (4:3)</PresentationFormat>
  <Paragraphs>15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2" baseType="lpstr">
      <vt:lpstr>新細明體</vt:lpstr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CJCU</dc:creator>
  <cp:lastModifiedBy>teacheradvance</cp:lastModifiedBy>
  <cp:revision>6</cp:revision>
  <dcterms:created xsi:type="dcterms:W3CDTF">2018-11-22T06:11:39Z</dcterms:created>
  <dcterms:modified xsi:type="dcterms:W3CDTF">2018-12-28T06:35:07Z</dcterms:modified>
</cp:coreProperties>
</file>