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8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74518"/>
              </p:ext>
            </p:extLst>
          </p:nvPr>
        </p:nvGraphicFramePr>
        <p:xfrm>
          <a:off x="107501" y="1431401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神學系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174275" y="179348"/>
            <a:ext cx="679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>
                <a:solidFill>
                  <a:schemeClr val="dk1"/>
                </a:solidFill>
              </a:rPr>
              <a:t>神學</a:t>
            </a:r>
            <a:r>
              <a:rPr lang="zh-TW" altLang="en-US" smtClean="0">
                <a:solidFill>
                  <a:schemeClr val="dk1"/>
                </a:solidFill>
              </a:rPr>
              <a:t>系</a:t>
            </a:r>
            <a:r>
              <a:rPr lang="zh-TW" altLang="en-US" smtClean="0"/>
              <a:t>碩士</a:t>
            </a:r>
            <a:r>
              <a:rPr lang="zh-TW" altLang="en-US" dirty="0" smtClean="0"/>
              <a:t>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19" y="1916832"/>
            <a:ext cx="7401959" cy="321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2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36" y="1556792"/>
            <a:ext cx="735432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7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68308"/>
            <a:ext cx="7344801" cy="379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883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73" y="1196752"/>
            <a:ext cx="7363853" cy="498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211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73" y="2276872"/>
            <a:ext cx="7363853" cy="321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77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57666"/>
            <a:ext cx="741148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462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20" y="1052736"/>
            <a:ext cx="7401959" cy="50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7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43" y="1484784"/>
            <a:ext cx="736385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24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76" y="623496"/>
            <a:ext cx="7680740" cy="582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9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24" y="2132856"/>
            <a:ext cx="7392432" cy="34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4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12" y="661600"/>
            <a:ext cx="7735604" cy="579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5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899592" y="210123"/>
            <a:ext cx="6635415" cy="6014922"/>
            <a:chOff x="672889" y="210123"/>
            <a:chExt cx="6635415" cy="6014922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889" y="210123"/>
              <a:ext cx="6635415" cy="759064"/>
            </a:xfrm>
            <a:prstGeom prst="rect">
              <a:avLst/>
            </a:prstGeom>
          </p:spPr>
        </p:pic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889" y="969186"/>
              <a:ext cx="6635415" cy="5255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493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7430538" cy="422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26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47" y="1772816"/>
            <a:ext cx="738290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4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97" y="1556792"/>
            <a:ext cx="7316222" cy="344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6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54</Words>
  <Application>Microsoft Office PowerPoint</Application>
  <PresentationFormat>如螢幕大小 (4:3)</PresentationFormat>
  <Paragraphs>15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0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teacheradvance</cp:lastModifiedBy>
  <cp:revision>9</cp:revision>
  <dcterms:created xsi:type="dcterms:W3CDTF">2018-11-22T06:11:39Z</dcterms:created>
  <dcterms:modified xsi:type="dcterms:W3CDTF">2018-12-28T06:37:46Z</dcterms:modified>
</cp:coreProperties>
</file>