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058C536B-59C2-43E4-82AE-457F45D8406E}"/>
              </a:ext>
            </a:extLst>
          </p:cNvPr>
          <p:cNvSpPr/>
          <p:nvPr/>
        </p:nvSpPr>
        <p:spPr>
          <a:xfrm>
            <a:off x="2813691" y="424069"/>
            <a:ext cx="6102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神學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9EF6C9D0-6CC2-4195-B51E-E7C3E6B6D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74218"/>
              </p:ext>
            </p:extLst>
          </p:nvPr>
        </p:nvGraphicFramePr>
        <p:xfrm>
          <a:off x="503583" y="993228"/>
          <a:ext cx="11184834" cy="198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2813">
                  <a:extLst>
                    <a:ext uri="{9D8B030D-6E8A-4147-A177-3AD203B41FA5}">
                      <a16:colId xmlns="" xmlns:a16="http://schemas.microsoft.com/office/drawing/2014/main" val="4127084359"/>
                    </a:ext>
                  </a:extLst>
                </a:gridCol>
                <a:gridCol w="1208796">
                  <a:extLst>
                    <a:ext uri="{9D8B030D-6E8A-4147-A177-3AD203B41FA5}">
                      <a16:colId xmlns="" xmlns:a16="http://schemas.microsoft.com/office/drawing/2014/main" val="1180776843"/>
                    </a:ext>
                  </a:extLst>
                </a:gridCol>
                <a:gridCol w="1208796">
                  <a:extLst>
                    <a:ext uri="{9D8B030D-6E8A-4147-A177-3AD203B41FA5}">
                      <a16:colId xmlns="" xmlns:a16="http://schemas.microsoft.com/office/drawing/2014/main" val="134694039"/>
                    </a:ext>
                  </a:extLst>
                </a:gridCol>
                <a:gridCol w="1000383">
                  <a:extLst>
                    <a:ext uri="{9D8B030D-6E8A-4147-A177-3AD203B41FA5}">
                      <a16:colId xmlns="" xmlns:a16="http://schemas.microsoft.com/office/drawing/2014/main" val="867653230"/>
                    </a:ext>
                  </a:extLst>
                </a:gridCol>
                <a:gridCol w="1426472">
                  <a:extLst>
                    <a:ext uri="{9D8B030D-6E8A-4147-A177-3AD203B41FA5}">
                      <a16:colId xmlns="" xmlns:a16="http://schemas.microsoft.com/office/drawing/2014/main" val="984853910"/>
                    </a:ext>
                  </a:extLst>
                </a:gridCol>
                <a:gridCol w="1208796">
                  <a:extLst>
                    <a:ext uri="{9D8B030D-6E8A-4147-A177-3AD203B41FA5}">
                      <a16:colId xmlns="" xmlns:a16="http://schemas.microsoft.com/office/drawing/2014/main" val="2644641800"/>
                    </a:ext>
                  </a:extLst>
                </a:gridCol>
                <a:gridCol w="1648778">
                  <a:extLst>
                    <a:ext uri="{9D8B030D-6E8A-4147-A177-3AD203B41FA5}">
                      <a16:colId xmlns="" xmlns:a16="http://schemas.microsoft.com/office/drawing/2014/main" val="713297152"/>
                    </a:ext>
                  </a:extLst>
                </a:gridCol>
              </a:tblGrid>
              <a:tr h="106874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9177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神學系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33.33%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33.33%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6400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17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8060" cy="611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27"/>
            <a:ext cx="12176216" cy="618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38" y="0"/>
            <a:ext cx="107091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211"/>
            <a:ext cx="12216786" cy="614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3686"/>
            <a:ext cx="12180142" cy="234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2" y="0"/>
            <a:ext cx="1209110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00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3553"/>
            <a:ext cx="12181794" cy="294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92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95" y="693683"/>
            <a:ext cx="12205195" cy="507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69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097"/>
            <a:ext cx="12154514" cy="94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" y="1053400"/>
            <a:ext cx="12154515" cy="406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8840"/>
            <a:ext cx="12197592" cy="475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1" y="677916"/>
            <a:ext cx="12211071" cy="474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6"/>
            <a:ext cx="12240356" cy="116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2414"/>
            <a:ext cx="12224314" cy="46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6"/>
            <a:ext cx="12240356" cy="116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2414"/>
            <a:ext cx="12181206" cy="529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6"/>
            <a:ext cx="12240356" cy="116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82414"/>
            <a:ext cx="12221709" cy="45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4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寬螢幕</PresentationFormat>
  <Paragraphs>15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teacheradvance</cp:lastModifiedBy>
  <cp:revision>16</cp:revision>
  <dcterms:created xsi:type="dcterms:W3CDTF">2018-11-22T06:13:38Z</dcterms:created>
  <dcterms:modified xsi:type="dcterms:W3CDTF">2018-12-28T06:33:44Z</dcterms:modified>
</cp:coreProperties>
</file>