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70" r:id="rId11"/>
    <p:sldId id="269" r:id="rId12"/>
    <p:sldId id="272" r:id="rId13"/>
    <p:sldId id="271" r:id="rId14"/>
    <p:sldId id="268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46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633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639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16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73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24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748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173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886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79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318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75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49162" y="669472"/>
            <a:ext cx="10597242" cy="1273628"/>
          </a:xfrm>
        </p:spPr>
        <p:txBody>
          <a:bodyPr>
            <a:normAutofit/>
          </a:bodyPr>
          <a:lstStyle/>
          <a:p>
            <a:pPr algn="ctr"/>
            <a:r>
              <a:rPr lang="en-US" altLang="zh-TW" sz="4000" b="1" dirty="0" smtClean="0">
                <a:latin typeface="+mn-ea"/>
                <a:ea typeface="+mn-ea"/>
              </a:rPr>
              <a:t>106</a:t>
            </a:r>
            <a:r>
              <a:rPr lang="zh-TW" altLang="en-US" sz="4000" b="1" dirty="0" smtClean="0">
                <a:latin typeface="+mn-ea"/>
                <a:ea typeface="+mn-ea"/>
              </a:rPr>
              <a:t>學年度畢業滿</a:t>
            </a:r>
            <a:r>
              <a:rPr lang="en-US" altLang="zh-TW" sz="4000" b="1" dirty="0" smtClean="0">
                <a:latin typeface="+mn-ea"/>
                <a:ea typeface="+mn-ea"/>
              </a:rPr>
              <a:t>1</a:t>
            </a:r>
            <a:r>
              <a:rPr lang="zh-TW" altLang="en-US" sz="4000" b="1" dirty="0" smtClean="0">
                <a:latin typeface="+mn-ea"/>
                <a:ea typeface="+mn-ea"/>
              </a:rPr>
              <a:t>年畢業生</a:t>
            </a:r>
            <a:r>
              <a:rPr lang="en-US" altLang="zh-TW" sz="4000" b="1" dirty="0" smtClean="0">
                <a:latin typeface="+mn-ea"/>
                <a:ea typeface="+mn-ea"/>
              </a:rPr>
              <a:t/>
            </a:r>
            <a:br>
              <a:rPr lang="en-US" altLang="zh-TW" sz="4000" b="1" dirty="0" smtClean="0">
                <a:latin typeface="+mn-ea"/>
                <a:ea typeface="+mn-ea"/>
              </a:rPr>
            </a:br>
            <a:r>
              <a:rPr lang="zh-TW" altLang="en-US" sz="4000" b="1" dirty="0" smtClean="0">
                <a:latin typeface="+mn-ea"/>
                <a:ea typeface="+mn-ea"/>
              </a:rPr>
              <a:t>系所流向追蹤回收比率</a:t>
            </a:r>
            <a:endParaRPr lang="zh-TW" altLang="en-US" sz="4000" b="1" dirty="0">
              <a:latin typeface="+mn-ea"/>
              <a:ea typeface="+mn-ea"/>
            </a:endParaRPr>
          </a:p>
        </p:txBody>
      </p:sp>
      <p:pic>
        <p:nvPicPr>
          <p:cNvPr id="6" name="圖片 5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973" y="2906421"/>
            <a:ext cx="10571414" cy="184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67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46" y="1393281"/>
            <a:ext cx="10447975" cy="25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879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81" y="1210226"/>
            <a:ext cx="10105719" cy="350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57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89" y="1114277"/>
            <a:ext cx="10751313" cy="3800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615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633" y="629120"/>
            <a:ext cx="10023423" cy="526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344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42" y="1069418"/>
            <a:ext cx="11177362" cy="288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228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330" y="352186"/>
            <a:ext cx="10140042" cy="580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15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64" y="1149673"/>
            <a:ext cx="10557572" cy="365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72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10" y="226273"/>
            <a:ext cx="10215303" cy="5873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37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01" y="1065260"/>
            <a:ext cx="10603423" cy="407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04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17"/>
          <a:stretch/>
        </p:blipFill>
        <p:spPr>
          <a:xfrm>
            <a:off x="1012372" y="490271"/>
            <a:ext cx="10287000" cy="553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213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40" y="163285"/>
            <a:ext cx="10587517" cy="617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256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08" y="1423229"/>
            <a:ext cx="10665442" cy="239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82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82" y="1126543"/>
            <a:ext cx="10948707" cy="35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480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01" y="1172789"/>
            <a:ext cx="10330942" cy="378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299555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TM02900769[[fn=回顧]]</Template>
  <TotalTime>64</TotalTime>
  <Words>8</Words>
  <Application>Microsoft Office PowerPoint</Application>
  <PresentationFormat>寬螢幕</PresentationFormat>
  <Paragraphs>1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9" baseType="lpstr">
      <vt:lpstr>新細明體</vt:lpstr>
      <vt:lpstr>Calibri</vt:lpstr>
      <vt:lpstr>Calibri Light</vt:lpstr>
      <vt:lpstr>回顧</vt:lpstr>
      <vt:lpstr>106學年度畢業滿1年畢業生 系所流向追蹤回收比率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5</cp:revision>
  <dcterms:created xsi:type="dcterms:W3CDTF">2019-12-21T07:11:03Z</dcterms:created>
  <dcterms:modified xsi:type="dcterms:W3CDTF">2019-12-21T08:44:46Z</dcterms:modified>
</cp:coreProperties>
</file>