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70" r:id="rId11"/>
    <p:sldId id="269" r:id="rId12"/>
    <p:sldId id="272" r:id="rId13"/>
    <p:sldId id="271" r:id="rId14"/>
    <p:sldId id="268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4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33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39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6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3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4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48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73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86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9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18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37684F-681A-442B-9404-7B8EB9EA7DCF}" type="datetimeFigureOut">
              <a:rPr lang="zh-TW" altLang="en-US" smtClean="0"/>
              <a:t>2019/12/21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73EEFD-C834-4F6F-94AC-543B5B890D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75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49162" y="669472"/>
            <a:ext cx="10597242" cy="1273628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b="1" dirty="0" smtClean="0">
                <a:latin typeface="+mn-ea"/>
                <a:ea typeface="+mn-ea"/>
              </a:rPr>
              <a:t>106</a:t>
            </a:r>
            <a:r>
              <a:rPr lang="zh-TW" altLang="en-US" sz="4000" b="1" dirty="0" smtClean="0">
                <a:latin typeface="+mn-ea"/>
                <a:ea typeface="+mn-ea"/>
              </a:rPr>
              <a:t>學年度畢業滿</a:t>
            </a:r>
            <a:r>
              <a:rPr lang="en-US" altLang="zh-TW" sz="4000" b="1" dirty="0" smtClean="0">
                <a:latin typeface="+mn-ea"/>
                <a:ea typeface="+mn-ea"/>
              </a:rPr>
              <a:t>1</a:t>
            </a:r>
            <a:r>
              <a:rPr lang="zh-TW" altLang="en-US" sz="4000" b="1" dirty="0" smtClean="0">
                <a:latin typeface="+mn-ea"/>
                <a:ea typeface="+mn-ea"/>
              </a:rPr>
              <a:t>年畢業生</a:t>
            </a:r>
            <a:r>
              <a:rPr lang="en-US" altLang="zh-TW" sz="4000" b="1" dirty="0" smtClean="0">
                <a:latin typeface="+mn-ea"/>
                <a:ea typeface="+mn-ea"/>
              </a:rPr>
              <a:t/>
            </a:r>
            <a:br>
              <a:rPr lang="en-US" altLang="zh-TW" sz="4000" b="1" dirty="0" smtClean="0">
                <a:latin typeface="+mn-ea"/>
                <a:ea typeface="+mn-ea"/>
              </a:rPr>
            </a:br>
            <a:r>
              <a:rPr lang="zh-TW" altLang="en-US" sz="4000" b="1" dirty="0" smtClean="0">
                <a:latin typeface="+mn-ea"/>
                <a:ea typeface="+mn-ea"/>
              </a:rPr>
              <a:t>系所流向追蹤回收比率</a:t>
            </a:r>
            <a:endParaRPr lang="zh-TW" altLang="en-US" sz="4000" b="1" dirty="0">
              <a:latin typeface="+mn-ea"/>
              <a:ea typeface="+mn-ea"/>
            </a:endParaRPr>
          </a:p>
        </p:txBody>
      </p:sp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96" y="2806395"/>
            <a:ext cx="10988975" cy="232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19" y="1162658"/>
            <a:ext cx="11189661" cy="242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89" y="1034720"/>
            <a:ext cx="11060580" cy="329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5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30" y="1174860"/>
            <a:ext cx="11778370" cy="351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15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73" y="893131"/>
            <a:ext cx="10281256" cy="47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44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11" y="1367440"/>
            <a:ext cx="11449495" cy="233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28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17" y="669963"/>
            <a:ext cx="10957912" cy="484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15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4" y="1204793"/>
            <a:ext cx="10452372" cy="392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2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8" y="311377"/>
            <a:ext cx="10156370" cy="5912498"/>
          </a:xfrm>
        </p:spPr>
      </p:pic>
    </p:spTree>
    <p:extLst>
      <p:ext uri="{BB962C8B-B14F-4D97-AF65-F5344CB8AC3E}">
        <p14:creationId xmlns:p14="http://schemas.microsoft.com/office/powerpoint/2010/main" val="415937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61" y="921025"/>
            <a:ext cx="10168310" cy="483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4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74" y="163285"/>
            <a:ext cx="10058398" cy="597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1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121" y="179614"/>
            <a:ext cx="10117907" cy="616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5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58" y="945622"/>
            <a:ext cx="10982470" cy="258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2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0431"/>
            <a:ext cx="12008633" cy="333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80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17" y="1203438"/>
            <a:ext cx="10541128" cy="361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9955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TM02900769[[fn=回顧]]</Template>
  <TotalTime>56</TotalTime>
  <Words>8</Words>
  <Application>Microsoft Office PowerPoint</Application>
  <PresentationFormat>寬螢幕</PresentationFormat>
  <Paragraphs>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9" baseType="lpstr">
      <vt:lpstr>新細明體</vt:lpstr>
      <vt:lpstr>Calibri</vt:lpstr>
      <vt:lpstr>Calibri Light</vt:lpstr>
      <vt:lpstr>回顧</vt:lpstr>
      <vt:lpstr>106學年度畢業滿1年畢業生 系所流向追蹤回收比率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2019-12-21T07:11:03Z</dcterms:created>
  <dcterms:modified xsi:type="dcterms:W3CDTF">2019-12-21T08:07:51Z</dcterms:modified>
</cp:coreProperties>
</file>